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61" r:id="rId6"/>
    <p:sldId id="262" r:id="rId7"/>
    <p:sldId id="268" r:id="rId8"/>
    <p:sldId id="277" r:id="rId9"/>
    <p:sldId id="281" r:id="rId10"/>
    <p:sldId id="280" r:id="rId11"/>
    <p:sldId id="279" r:id="rId12"/>
    <p:sldId id="278" r:id="rId13"/>
    <p:sldId id="263" r:id="rId14"/>
    <p:sldId id="264" r:id="rId15"/>
    <p:sldId id="266" r:id="rId16"/>
    <p:sldId id="269" r:id="rId17"/>
    <p:sldId id="26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AC248-C9BF-4B77-B2C2-BA8235CDB04E}" v="48" dt="2020-05-26T15:07:50.220"/>
    <p1510:client id="{072E1EEF-4459-4E2F-9E19-500401AE7F78}" v="2" dt="2020-05-20T15:09:49.757"/>
    <p1510:client id="{2F80DF40-2534-47B2-9121-04CDA6E9C8B3}" v="38" dt="2020-05-21T14:55:22.048"/>
    <p1510:client id="{30A2FB00-7957-41FE-BDC1-8B8C19A09FFC}" v="78" dt="2020-05-21T12:34:48.941"/>
    <p1510:client id="{3F0C0B88-9299-40D8-B803-682B3504E735}" v="481" dt="2020-05-26T10:07:33.485"/>
    <p1510:client id="{4435BA00-C823-4A8C-BD0B-CC57F41B8504}" v="10" dt="2020-05-19T21:36:12.346"/>
    <p1510:client id="{ADD89E1A-9E91-CE1B-391A-C131E0F6EFF5}" v="390" dt="2020-05-20T14:17:02.030"/>
    <p1510:client id="{D22E9247-7833-4019-967D-276070063876}" v="27" dt="2020-05-20T15:15:41.373"/>
    <p1510:client id="{FE1F94FA-546C-F531-A5BE-EA94A5F1484B}" v="65" dt="2020-05-26T13:29:29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usic Diana" userId="S::diana.marusic@isa.utm.md::feae8981-6187-4d0b-84df-56f57c08f222" providerId="AD" clId="Web-{2F80DF40-2534-47B2-9121-04CDA6E9C8B3}"/>
    <pc:docChg chg="addSld modSld sldOrd">
      <pc:chgData name="Marusic Diana" userId="S::diana.marusic@isa.utm.md::feae8981-6187-4d0b-84df-56f57c08f222" providerId="AD" clId="Web-{2F80DF40-2534-47B2-9121-04CDA6E9C8B3}" dt="2020-05-21T14:55:22.048" v="36" actId="20577"/>
      <pc:docMkLst>
        <pc:docMk/>
      </pc:docMkLst>
      <pc:sldChg chg="modSp">
        <pc:chgData name="Marusic Diana" userId="S::diana.marusic@isa.utm.md::feae8981-6187-4d0b-84df-56f57c08f222" providerId="AD" clId="Web-{2F80DF40-2534-47B2-9121-04CDA6E9C8B3}" dt="2020-05-21T14:55:22.048" v="36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2F80DF40-2534-47B2-9121-04CDA6E9C8B3}" dt="2020-05-21T14:55:22.048" v="36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modSp">
        <pc:chgData name="Marusic Diana" userId="S::diana.marusic@isa.utm.md::feae8981-6187-4d0b-84df-56f57c08f222" providerId="AD" clId="Web-{2F80DF40-2534-47B2-9121-04CDA6E9C8B3}" dt="2020-05-21T14:14:08.197" v="0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2F80DF40-2534-47B2-9121-04CDA6E9C8B3}" dt="2020-05-21T14:14:08.197" v="0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modSp">
        <pc:chgData name="Marusic Diana" userId="S::diana.marusic@isa.utm.md::feae8981-6187-4d0b-84df-56f57c08f222" providerId="AD" clId="Web-{2F80DF40-2534-47B2-9121-04CDA6E9C8B3}" dt="2020-05-21T14:23:55.459" v="35" actId="20577"/>
        <pc:sldMkLst>
          <pc:docMk/>
          <pc:sldMk cId="1762747340" sldId="275"/>
        </pc:sldMkLst>
        <pc:spChg chg="mod">
          <ac:chgData name="Marusic Diana" userId="S::diana.marusic@isa.utm.md::feae8981-6187-4d0b-84df-56f57c08f222" providerId="AD" clId="Web-{2F80DF40-2534-47B2-9121-04CDA6E9C8B3}" dt="2020-05-21T14:14:23.432" v="1" actId="20577"/>
          <ac:spMkLst>
            <pc:docMk/>
            <pc:sldMk cId="1762747340" sldId="275"/>
            <ac:spMk id="2" creationId="{9202D7F2-0A0E-4CB3-87A2-985DCA3CC369}"/>
          </ac:spMkLst>
        </pc:spChg>
        <pc:spChg chg="mod">
          <ac:chgData name="Marusic Diana" userId="S::diana.marusic@isa.utm.md::feae8981-6187-4d0b-84df-56f57c08f222" providerId="AD" clId="Web-{2F80DF40-2534-47B2-9121-04CDA6E9C8B3}" dt="2020-05-21T14:23:55.459" v="35" actId="20577"/>
          <ac:spMkLst>
            <pc:docMk/>
            <pc:sldMk cId="1762747340" sldId="275"/>
            <ac:spMk id="3" creationId="{4ADF7837-7928-4F16-AAEC-49468200B0A8}"/>
          </ac:spMkLst>
        </pc:spChg>
      </pc:sldChg>
      <pc:sldChg chg="addSp delSp modSp new ord">
        <pc:chgData name="Marusic Diana" userId="S::diana.marusic@isa.utm.md::feae8981-6187-4d0b-84df-56f57c08f222" providerId="AD" clId="Web-{2F80DF40-2534-47B2-9121-04CDA6E9C8B3}" dt="2020-05-21T14:17:07.680" v="14" actId="1076"/>
        <pc:sldMkLst>
          <pc:docMk/>
          <pc:sldMk cId="2937419036" sldId="276"/>
        </pc:sldMkLst>
        <pc:spChg chg="del">
          <ac:chgData name="Marusic Diana" userId="S::diana.marusic@isa.utm.md::feae8981-6187-4d0b-84df-56f57c08f222" providerId="AD" clId="Web-{2F80DF40-2534-47B2-9121-04CDA6E9C8B3}" dt="2020-05-21T14:16:28.415" v="3"/>
          <ac:spMkLst>
            <pc:docMk/>
            <pc:sldMk cId="2937419036" sldId="276"/>
            <ac:spMk id="2" creationId="{8F2E65E5-25D0-4D28-A2A4-5A067AFA72C0}"/>
          </ac:spMkLst>
        </pc:spChg>
        <pc:spChg chg="del">
          <ac:chgData name="Marusic Diana" userId="S::diana.marusic@isa.utm.md::feae8981-6187-4d0b-84df-56f57c08f222" providerId="AD" clId="Web-{2F80DF40-2534-47B2-9121-04CDA6E9C8B3}" dt="2020-05-21T14:16:40.478" v="5"/>
          <ac:spMkLst>
            <pc:docMk/>
            <pc:sldMk cId="2937419036" sldId="276"/>
            <ac:spMk id="3" creationId="{5CF4FB93-7CCD-42D4-8AB5-2F134EFB4485}"/>
          </ac:spMkLst>
        </pc:spChg>
        <pc:spChg chg="del">
          <ac:chgData name="Marusic Diana" userId="S::diana.marusic@isa.utm.md::feae8981-6187-4d0b-84df-56f57c08f222" providerId="AD" clId="Web-{2F80DF40-2534-47B2-9121-04CDA6E9C8B3}" dt="2020-05-21T14:16:32.603" v="4"/>
          <ac:spMkLst>
            <pc:docMk/>
            <pc:sldMk cId="2937419036" sldId="276"/>
            <ac:spMk id="4" creationId="{EA8CA39B-F08B-4433-9F62-FE841C8FBE48}"/>
          </ac:spMkLst>
        </pc:spChg>
        <pc:spChg chg="add del mod">
          <ac:chgData name="Marusic Diana" userId="S::diana.marusic@isa.utm.md::feae8981-6187-4d0b-84df-56f57c08f222" providerId="AD" clId="Web-{2F80DF40-2534-47B2-9121-04CDA6E9C8B3}" dt="2020-05-21T14:16:51.727" v="10"/>
          <ac:spMkLst>
            <pc:docMk/>
            <pc:sldMk cId="2937419036" sldId="276"/>
            <ac:spMk id="5" creationId="{C86BEAB1-113C-4238-ADEF-146E8C914B11}"/>
          </ac:spMkLst>
        </pc:spChg>
        <pc:picChg chg="add mod">
          <ac:chgData name="Marusic Diana" userId="S::diana.marusic@isa.utm.md::feae8981-6187-4d0b-84df-56f57c08f222" providerId="AD" clId="Web-{2F80DF40-2534-47B2-9121-04CDA6E9C8B3}" dt="2020-05-21T14:17:07.680" v="14" actId="1076"/>
          <ac:picMkLst>
            <pc:docMk/>
            <pc:sldMk cId="2937419036" sldId="276"/>
            <ac:picMk id="6" creationId="{0A96469D-9F97-495E-954D-1BDC5FFF5536}"/>
          </ac:picMkLst>
        </pc:picChg>
      </pc:sldChg>
    </pc:docChg>
  </pc:docChgLst>
  <pc:docChgLst>
    <pc:chgData name="Marusic Diana" userId="S::diana.marusic@isa.utm.md::feae8981-6187-4d0b-84df-56f57c08f222" providerId="AD" clId="Web-{ADD89E1A-9E91-CE1B-391A-C131E0F6EFF5}"/>
    <pc:docChg chg="addSld delSld modSld sldOrd">
      <pc:chgData name="Marusic Diana" userId="S::diana.marusic@isa.utm.md::feae8981-6187-4d0b-84df-56f57c08f222" providerId="AD" clId="Web-{ADD89E1A-9E91-CE1B-391A-C131E0F6EFF5}" dt="2020-05-20T14:17:02.030" v="369" actId="20577"/>
      <pc:docMkLst>
        <pc:docMk/>
      </pc:docMkLst>
      <pc:sldChg chg="modSp">
        <pc:chgData name="Marusic Diana" userId="S::diana.marusic@isa.utm.md::feae8981-6187-4d0b-84df-56f57c08f222" providerId="AD" clId="Web-{ADD89E1A-9E91-CE1B-391A-C131E0F6EFF5}" dt="2020-05-20T14:07:36.342" v="56" actId="20577"/>
        <pc:sldMkLst>
          <pc:docMk/>
          <pc:sldMk cId="0" sldId="256"/>
        </pc:sldMkLst>
        <pc:spChg chg="mod">
          <ac:chgData name="Marusic Diana" userId="S::diana.marusic@isa.utm.md::feae8981-6187-4d0b-84df-56f57c08f222" providerId="AD" clId="Web-{ADD89E1A-9E91-CE1B-391A-C131E0F6EFF5}" dt="2020-05-20T14:07:27.108" v="44" actId="20577"/>
          <ac:spMkLst>
            <pc:docMk/>
            <pc:sldMk cId="0" sldId="256"/>
            <ac:spMk id="3" creationId="{419537EA-2CDF-4145-B8DD-84EC73DDEDB9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07:36.342" v="56" actId="20577"/>
          <ac:spMkLst>
            <pc:docMk/>
            <pc:sldMk cId="0" sldId="256"/>
            <ac:spMk id="4" creationId="{72DC2B8C-B145-450F-9C9A-45A083561858}"/>
          </ac:spMkLst>
        </pc:spChg>
      </pc:sldChg>
      <pc:sldChg chg="delSp del">
        <pc:chgData name="Marusic Diana" userId="S::diana.marusic@isa.utm.md::feae8981-6187-4d0b-84df-56f57c08f222" providerId="AD" clId="Web-{ADD89E1A-9E91-CE1B-391A-C131E0F6EFF5}" dt="2020-05-20T14:11:34.764" v="185"/>
        <pc:sldMkLst>
          <pc:docMk/>
          <pc:sldMk cId="0" sldId="257"/>
        </pc:sldMkLst>
        <pc:picChg chg="del">
          <ac:chgData name="Marusic Diana" userId="S::diana.marusic@isa.utm.md::feae8981-6187-4d0b-84df-56f57c08f222" providerId="AD" clId="Web-{ADD89E1A-9E91-CE1B-391A-C131E0F6EFF5}" dt="2020-05-20T14:06:55.779" v="27"/>
          <ac:picMkLst>
            <pc:docMk/>
            <pc:sldMk cId="0" sldId="257"/>
            <ac:picMk id="2" creationId="{270074FA-558D-4450-A675-4FA6BD93FC04}"/>
          </ac:picMkLst>
        </pc:picChg>
      </pc:sldChg>
      <pc:sldChg chg="del">
        <pc:chgData name="Marusic Diana" userId="S::diana.marusic@isa.utm.md::feae8981-6187-4d0b-84df-56f57c08f222" providerId="AD" clId="Web-{ADD89E1A-9E91-CE1B-391A-C131E0F6EFF5}" dt="2020-05-20T14:13:44.530" v="235"/>
        <pc:sldMkLst>
          <pc:docMk/>
          <pc:sldMk cId="0" sldId="258"/>
        </pc:sldMkLst>
      </pc:sldChg>
      <pc:sldChg chg="del">
        <pc:chgData name="Marusic Diana" userId="S::diana.marusic@isa.utm.md::feae8981-6187-4d0b-84df-56f57c08f222" providerId="AD" clId="Web-{ADD89E1A-9E91-CE1B-391A-C131E0F6EFF5}" dt="2020-05-20T14:13:45.186" v="236"/>
        <pc:sldMkLst>
          <pc:docMk/>
          <pc:sldMk cId="0" sldId="259"/>
        </pc:sldMkLst>
      </pc:sldChg>
      <pc:sldChg chg="del">
        <pc:chgData name="Marusic Diana" userId="S::diana.marusic@isa.utm.md::feae8981-6187-4d0b-84df-56f57c08f222" providerId="AD" clId="Web-{ADD89E1A-9E91-CE1B-391A-C131E0F6EFF5}" dt="2020-05-20T14:14:07.639" v="238"/>
        <pc:sldMkLst>
          <pc:docMk/>
          <pc:sldMk cId="0" sldId="260"/>
        </pc:sldMkLst>
      </pc:sldChg>
      <pc:sldChg chg="del">
        <pc:chgData name="Marusic Diana" userId="S::diana.marusic@isa.utm.md::feae8981-6187-4d0b-84df-56f57c08f222" providerId="AD" clId="Web-{ADD89E1A-9E91-CE1B-391A-C131E0F6EFF5}" dt="2020-05-20T14:06:46.310" v="26"/>
        <pc:sldMkLst>
          <pc:docMk/>
          <pc:sldMk cId="10101900" sldId="261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09:11.201" v="156"/>
        <pc:sldMkLst>
          <pc:docMk/>
          <pc:sldMk cId="4086032842" sldId="261"/>
        </pc:sldMkLst>
        <pc:graphicFrameChg chg="mod modGraphic">
          <ac:chgData name="Marusic Diana" userId="S::diana.marusic@isa.utm.md::feae8981-6187-4d0b-84df-56f57c08f222" providerId="AD" clId="Web-{ADD89E1A-9E91-CE1B-391A-C131E0F6EFF5}" dt="2020-05-20T14:09:11.201" v="156"/>
          <ac:graphicFrameMkLst>
            <pc:docMk/>
            <pc:sldMk cId="4086032842" sldId="261"/>
            <ac:graphicFrameMk id="6" creationId="{4AB7F9D3-DB7D-4349-9555-9BF9C2C986AA}"/>
          </ac:graphicFrameMkLst>
        </pc:graphicFrameChg>
      </pc:sldChg>
      <pc:sldChg chg="delSp modSp add">
        <pc:chgData name="Marusic Diana" userId="S::diana.marusic@isa.utm.md::feae8981-6187-4d0b-84df-56f57c08f222" providerId="AD" clId="Web-{ADD89E1A-9E91-CE1B-391A-C131E0F6EFF5}" dt="2020-05-20T14:11:23.920" v="184" actId="1076"/>
        <pc:sldMkLst>
          <pc:docMk/>
          <pc:sldMk cId="2446876140" sldId="262"/>
        </pc:sldMkLst>
        <pc:spChg chg="mod">
          <ac:chgData name="Marusic Diana" userId="S::diana.marusic@isa.utm.md::feae8981-6187-4d0b-84df-56f57c08f222" providerId="AD" clId="Web-{ADD89E1A-9E91-CE1B-391A-C131E0F6EFF5}" dt="2020-05-20T14:11:17.358" v="182" actId="14100"/>
          <ac:spMkLst>
            <pc:docMk/>
            <pc:sldMk cId="2446876140" sldId="262"/>
            <ac:spMk id="4" creationId="{C6973C81-177C-4144-AC9C-FC783E8FBEC6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04.139" v="178" actId="1076"/>
          <ac:spMkLst>
            <pc:docMk/>
            <pc:sldMk cId="2446876140" sldId="262"/>
            <ac:spMk id="7" creationId="{BD0C8B7D-6FD2-4A54-BB48-079245C677D6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09:40.123" v="159"/>
          <ac:spMkLst>
            <pc:docMk/>
            <pc:sldMk cId="2446876140" sldId="262"/>
            <ac:spMk id="9" creationId="{75929077-A775-42FD-9547-61F468EDDD09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09:42.029" v="160"/>
          <ac:spMkLst>
            <pc:docMk/>
            <pc:sldMk cId="2446876140" sldId="262"/>
            <ac:spMk id="10" creationId="{39CBD66E-C3A4-4D45-9C39-7A62D1B3A891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23.920" v="184" actId="1076"/>
          <ac:spMkLst>
            <pc:docMk/>
            <pc:sldMk cId="2446876140" sldId="262"/>
            <ac:spMk id="11" creationId="{1DFA55BE-5C7F-4F84-96BB-F6D19526E6E3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20.998" v="183" actId="1076"/>
          <ac:spMkLst>
            <pc:docMk/>
            <pc:sldMk cId="2446876140" sldId="262"/>
            <ac:spMk id="16" creationId="{04F5EFCB-67C5-4E73-9563-9D39CDE84F3B}"/>
          </ac:spMkLst>
        </pc:spChg>
        <pc:picChg chg="mod">
          <ac:chgData name="Marusic Diana" userId="S::diana.marusic@isa.utm.md::feae8981-6187-4d0b-84df-56f57c08f222" providerId="AD" clId="Web-{ADD89E1A-9E91-CE1B-391A-C131E0F6EFF5}" dt="2020-05-20T14:10:59.405" v="177" actId="1076"/>
          <ac:picMkLst>
            <pc:docMk/>
            <pc:sldMk cId="2446876140" sldId="262"/>
            <ac:picMk id="5" creationId="{C3358E81-CCC5-4E04-B4D9-9BBF88F1C307}"/>
          </ac:picMkLst>
        </pc:picChg>
        <pc:picChg chg="mod">
          <ac:chgData name="Marusic Diana" userId="S::diana.marusic@isa.utm.md::feae8981-6187-4d0b-84df-56f57c08f222" providerId="AD" clId="Web-{ADD89E1A-9E91-CE1B-391A-C131E0F6EFF5}" dt="2020-05-20T14:11:06.530" v="179" actId="1076"/>
          <ac:picMkLst>
            <pc:docMk/>
            <pc:sldMk cId="2446876140" sldId="262"/>
            <ac:picMk id="6" creationId="{3F3675F7-FDC5-4E86-BA44-792C4259C333}"/>
          </ac:picMkLst>
        </pc:picChg>
        <pc:picChg chg="del">
          <ac:chgData name="Marusic Diana" userId="S::diana.marusic@isa.utm.md::feae8981-6187-4d0b-84df-56f57c08f222" providerId="AD" clId="Web-{ADD89E1A-9E91-CE1B-391A-C131E0F6EFF5}" dt="2020-05-20T14:09:37.295" v="158"/>
          <ac:picMkLst>
            <pc:docMk/>
            <pc:sldMk cId="2446876140" sldId="262"/>
            <ac:picMk id="12" creationId="{52E86692-9700-4CEE-8019-E240C745D65C}"/>
          </ac:picMkLst>
        </pc:picChg>
      </pc:sldChg>
      <pc:sldChg chg="del">
        <pc:chgData name="Marusic Diana" userId="S::diana.marusic@isa.utm.md::feae8981-6187-4d0b-84df-56f57c08f222" providerId="AD" clId="Web-{ADD89E1A-9E91-CE1B-391A-C131E0F6EFF5}" dt="2020-05-20T14:06:31.498" v="10"/>
        <pc:sldMkLst>
          <pc:docMk/>
          <pc:sldMk cId="3306511185" sldId="262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12:20.577" v="194" actId="20577"/>
        <pc:sldMkLst>
          <pc:docMk/>
          <pc:sldMk cId="4031533665" sldId="263"/>
        </pc:sldMkLst>
        <pc:spChg chg="mod">
          <ac:chgData name="Marusic Diana" userId="S::diana.marusic@isa.utm.md::feae8981-6187-4d0b-84df-56f57c08f222" providerId="AD" clId="Web-{ADD89E1A-9E91-CE1B-391A-C131E0F6EFF5}" dt="2020-05-20T14:12:20.577" v="194" actId="20577"/>
          <ac:spMkLst>
            <pc:docMk/>
            <pc:sldMk cId="4031533665" sldId="263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5.779" v="17"/>
        <pc:sldMkLst>
          <pc:docMk/>
          <pc:sldMk cId="4057555486" sldId="263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12:42.280" v="197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ADD89E1A-9E91-CE1B-391A-C131E0F6EFF5}" dt="2020-05-20T14:12:42.280" v="197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0.232" v="7"/>
        <pc:sldMkLst>
          <pc:docMk/>
          <pc:sldMk cId="4063514992" sldId="264"/>
        </pc:sldMkLst>
      </pc:sldChg>
      <pc:sldChg chg="modSp new">
        <pc:chgData name="Marusic Diana" userId="S::diana.marusic@isa.utm.md::feae8981-6187-4d0b-84df-56f57c08f222" providerId="AD" clId="Web-{ADD89E1A-9E91-CE1B-391A-C131E0F6EFF5}" dt="2020-05-20T14:12:58.045" v="200" actId="20577"/>
        <pc:sldMkLst>
          <pc:docMk/>
          <pc:sldMk cId="2140124548" sldId="265"/>
        </pc:sldMkLst>
        <pc:spChg chg="mod">
          <ac:chgData name="Marusic Diana" userId="S::diana.marusic@isa.utm.md::feae8981-6187-4d0b-84df-56f57c08f222" providerId="AD" clId="Web-{ADD89E1A-9E91-CE1B-391A-C131E0F6EFF5}" dt="2020-05-20T14:12:58.045" v="200" actId="20577"/>
          <ac:spMkLst>
            <pc:docMk/>
            <pc:sldMk cId="2140124548" sldId="265"/>
            <ac:spMk id="2" creationId="{2A516F55-D97C-4076-AF0F-98823F226A73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3.638" v="13"/>
        <pc:sldMkLst>
          <pc:docMk/>
          <pc:sldMk cId="3264699823" sldId="265"/>
        </pc:sldMkLst>
      </pc:sldChg>
      <pc:sldChg chg="del">
        <pc:chgData name="Marusic Diana" userId="S::diana.marusic@isa.utm.md::feae8981-6187-4d0b-84df-56f57c08f222" providerId="AD" clId="Web-{ADD89E1A-9E91-CE1B-391A-C131E0F6EFF5}" dt="2020-05-20T14:06:40.763" v="24"/>
        <pc:sldMkLst>
          <pc:docMk/>
          <pc:sldMk cId="271020339" sldId="266"/>
        </pc:sldMkLst>
      </pc:sldChg>
      <pc:sldChg chg="modSp add replId">
        <pc:chgData name="Marusic Diana" userId="S::diana.marusic@isa.utm.md::feae8981-6187-4d0b-84df-56f57c08f222" providerId="AD" clId="Web-{ADD89E1A-9E91-CE1B-391A-C131E0F6EFF5}" dt="2020-05-20T14:13:43.312" v="234" actId="20577"/>
        <pc:sldMkLst>
          <pc:docMk/>
          <pc:sldMk cId="994990275" sldId="266"/>
        </pc:sldMkLst>
        <pc:spChg chg="mod">
          <ac:chgData name="Marusic Diana" userId="S::diana.marusic@isa.utm.md::feae8981-6187-4d0b-84df-56f57c08f222" providerId="AD" clId="Web-{ADD89E1A-9E91-CE1B-391A-C131E0F6EFF5}" dt="2020-05-20T14:13:37.139" v="231" actId="20577"/>
          <ac:spMkLst>
            <pc:docMk/>
            <pc:sldMk cId="994990275" sldId="266"/>
            <ac:spMk id="2" creationId="{0CAD24E2-5B99-45A7-A3CE-72F77D565B1F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3:43.312" v="234" actId="20577"/>
          <ac:spMkLst>
            <pc:docMk/>
            <pc:sldMk cId="994990275" sldId="266"/>
            <ac:spMk id="4" creationId="{EE433EE7-16A1-40C6-AB6E-90682FE3D02F}"/>
          </ac:spMkLst>
        </pc:spChg>
      </pc:sldChg>
      <pc:sldChg chg="add">
        <pc:chgData name="Marusic Diana" userId="S::diana.marusic@isa.utm.md::feae8981-6187-4d0b-84df-56f57c08f222" providerId="AD" clId="Web-{ADD89E1A-9E91-CE1B-391A-C131E0F6EFF5}" dt="2020-05-20T14:14:03.124" v="237"/>
        <pc:sldMkLst>
          <pc:docMk/>
          <pc:sldMk cId="555192713" sldId="267"/>
        </pc:sldMkLst>
      </pc:sldChg>
      <pc:sldChg chg="del">
        <pc:chgData name="Marusic Diana" userId="S::diana.marusic@isa.utm.md::feae8981-6187-4d0b-84df-56f57c08f222" providerId="AD" clId="Web-{ADD89E1A-9E91-CE1B-391A-C131E0F6EFF5}" dt="2020-05-20T14:06:33.185" v="12"/>
        <pc:sldMkLst>
          <pc:docMk/>
          <pc:sldMk cId="4247195083" sldId="267"/>
        </pc:sldMkLst>
      </pc:sldChg>
      <pc:sldChg chg="del">
        <pc:chgData name="Marusic Diana" userId="S::diana.marusic@isa.utm.md::feae8981-6187-4d0b-84df-56f57c08f222" providerId="AD" clId="Web-{ADD89E1A-9E91-CE1B-391A-C131E0F6EFF5}" dt="2020-05-20T14:06:39.107" v="22"/>
        <pc:sldMkLst>
          <pc:docMk/>
          <pc:sldMk cId="2636696330" sldId="268"/>
        </pc:sldMkLst>
      </pc:sldChg>
      <pc:sldChg chg="delSp modSp add ord replId">
        <pc:chgData name="Marusic Diana" userId="S::diana.marusic@isa.utm.md::feae8981-6187-4d0b-84df-56f57c08f222" providerId="AD" clId="Web-{ADD89E1A-9E91-CE1B-391A-C131E0F6EFF5}" dt="2020-05-20T14:17:02.030" v="369" actId="20577"/>
        <pc:sldMkLst>
          <pc:docMk/>
          <pc:sldMk cId="3417712321" sldId="268"/>
        </pc:sldMkLst>
        <pc:spChg chg="mod">
          <ac:chgData name="Marusic Diana" userId="S::diana.marusic@isa.utm.md::feae8981-6187-4d0b-84df-56f57c08f222" providerId="AD" clId="Web-{ADD89E1A-9E91-CE1B-391A-C131E0F6EFF5}" dt="2020-05-20T14:14:34.593" v="247" actId="20577"/>
          <ac:spMkLst>
            <pc:docMk/>
            <pc:sldMk cId="3417712321" sldId="268"/>
            <ac:spMk id="2" creationId="{2A516F55-D97C-4076-AF0F-98823F226A73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7:02.030" v="369" actId="20577"/>
          <ac:spMkLst>
            <pc:docMk/>
            <pc:sldMk cId="3417712321" sldId="268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4:39.811" v="248"/>
          <ac:spMkLst>
            <pc:docMk/>
            <pc:sldMk cId="3417712321" sldId="268"/>
            <ac:spMk id="4" creationId="{4A7446E7-1388-416E-81A6-A5FE43F86E6F}"/>
          </ac:spMkLst>
        </pc:spChg>
      </pc:sldChg>
      <pc:sldChg chg="addSp delSp modSp add replId">
        <pc:chgData name="Marusic Diana" userId="S::diana.marusic@isa.utm.md::feae8981-6187-4d0b-84df-56f57c08f222" providerId="AD" clId="Web-{ADD89E1A-9E91-CE1B-391A-C131E0F6EFF5}" dt="2020-05-20T14:15:45.327" v="285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ADD89E1A-9E91-CE1B-391A-C131E0F6EFF5}" dt="2020-05-20T14:15:38.859" v="277" actId="20577"/>
          <ac:spMkLst>
            <pc:docMk/>
            <pc:sldMk cId="467577597" sldId="269"/>
            <ac:spMk id="2" creationId="{2A516F55-D97C-4076-AF0F-98823F226A73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5:39.468" v="278"/>
          <ac:spMkLst>
            <pc:docMk/>
            <pc:sldMk cId="467577597" sldId="269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5:41.718" v="279"/>
          <ac:spMkLst>
            <pc:docMk/>
            <pc:sldMk cId="467577597" sldId="269"/>
            <ac:spMk id="4" creationId="{4A7446E7-1388-416E-81A6-A5FE43F86E6F}"/>
          </ac:spMkLst>
        </pc:spChg>
        <pc:spChg chg="add mod">
          <ac:chgData name="Marusic Diana" userId="S::diana.marusic@isa.utm.md::feae8981-6187-4d0b-84df-56f57c08f222" providerId="AD" clId="Web-{ADD89E1A-9E91-CE1B-391A-C131E0F6EFF5}" dt="2020-05-20T14:15:45.327" v="285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7.638" v="20"/>
        <pc:sldMkLst>
          <pc:docMk/>
          <pc:sldMk cId="3711126745" sldId="269"/>
        </pc:sldMkLst>
      </pc:sldChg>
      <pc:sldChg chg="del">
        <pc:chgData name="Marusic Diana" userId="S::diana.marusic@isa.utm.md::feae8981-6187-4d0b-84df-56f57c08f222" providerId="AD" clId="Web-{ADD89E1A-9E91-CE1B-391A-C131E0F6EFF5}" dt="2020-05-20T14:06:31.154" v="9"/>
        <pc:sldMkLst>
          <pc:docMk/>
          <pc:sldMk cId="3297873831" sldId="270"/>
        </pc:sldMkLst>
      </pc:sldChg>
      <pc:sldChg chg="del">
        <pc:chgData name="Marusic Diana" userId="S::diana.marusic@isa.utm.md::feae8981-6187-4d0b-84df-56f57c08f222" providerId="AD" clId="Web-{ADD89E1A-9E91-CE1B-391A-C131E0F6EFF5}" dt="2020-05-20T14:06:38.326" v="21"/>
        <pc:sldMkLst>
          <pc:docMk/>
          <pc:sldMk cId="1171152152" sldId="271"/>
        </pc:sldMkLst>
      </pc:sldChg>
      <pc:sldChg chg="del">
        <pc:chgData name="Marusic Diana" userId="S::diana.marusic@isa.utm.md::feae8981-6187-4d0b-84df-56f57c08f222" providerId="AD" clId="Web-{ADD89E1A-9E91-CE1B-391A-C131E0F6EFF5}" dt="2020-05-20T14:06:36.263" v="18"/>
        <pc:sldMkLst>
          <pc:docMk/>
          <pc:sldMk cId="1708011836" sldId="272"/>
        </pc:sldMkLst>
      </pc:sldChg>
      <pc:sldChg chg="del">
        <pc:chgData name="Marusic Diana" userId="S::diana.marusic@isa.utm.md::feae8981-6187-4d0b-84df-56f57c08f222" providerId="AD" clId="Web-{ADD89E1A-9E91-CE1B-391A-C131E0F6EFF5}" dt="2020-05-20T14:06:35.185" v="16"/>
        <pc:sldMkLst>
          <pc:docMk/>
          <pc:sldMk cId="873588619" sldId="273"/>
        </pc:sldMkLst>
      </pc:sldChg>
      <pc:sldChg chg="del">
        <pc:chgData name="Marusic Diana" userId="S::diana.marusic@isa.utm.md::feae8981-6187-4d0b-84df-56f57c08f222" providerId="AD" clId="Web-{ADD89E1A-9E91-CE1B-391A-C131E0F6EFF5}" dt="2020-05-20T14:06:26.310" v="1"/>
        <pc:sldMkLst>
          <pc:docMk/>
          <pc:sldMk cId="2811061029" sldId="274"/>
        </pc:sldMkLst>
      </pc:sldChg>
      <pc:sldChg chg="del">
        <pc:chgData name="Marusic Diana" userId="S::diana.marusic@isa.utm.md::feae8981-6187-4d0b-84df-56f57c08f222" providerId="AD" clId="Web-{ADD89E1A-9E91-CE1B-391A-C131E0F6EFF5}" dt="2020-05-20T14:06:34.185" v="14"/>
        <pc:sldMkLst>
          <pc:docMk/>
          <pc:sldMk cId="173076954" sldId="275"/>
        </pc:sldMkLst>
      </pc:sldChg>
      <pc:sldChg chg="del">
        <pc:chgData name="Marusic Diana" userId="S::diana.marusic@isa.utm.md::feae8981-6187-4d0b-84df-56f57c08f222" providerId="AD" clId="Web-{ADD89E1A-9E91-CE1B-391A-C131E0F6EFF5}" dt="2020-05-20T14:06:25.686" v="0"/>
        <pc:sldMkLst>
          <pc:docMk/>
          <pc:sldMk cId="3373570941" sldId="276"/>
        </pc:sldMkLst>
      </pc:sldChg>
      <pc:sldChg chg="del">
        <pc:chgData name="Marusic Diana" userId="S::diana.marusic@isa.utm.md::feae8981-6187-4d0b-84df-56f57c08f222" providerId="AD" clId="Web-{ADD89E1A-9E91-CE1B-391A-C131E0F6EFF5}" dt="2020-05-20T14:06:35.107" v="15"/>
        <pc:sldMkLst>
          <pc:docMk/>
          <pc:sldMk cId="2078655414" sldId="277"/>
        </pc:sldMkLst>
      </pc:sldChg>
      <pc:sldChg chg="del">
        <pc:chgData name="Marusic Diana" userId="S::diana.marusic@isa.utm.md::feae8981-6187-4d0b-84df-56f57c08f222" providerId="AD" clId="Web-{ADD89E1A-9E91-CE1B-391A-C131E0F6EFF5}" dt="2020-05-20T14:06:27.029" v="2"/>
        <pc:sldMkLst>
          <pc:docMk/>
          <pc:sldMk cId="3066359017" sldId="278"/>
        </pc:sldMkLst>
      </pc:sldChg>
      <pc:sldChg chg="del">
        <pc:chgData name="Marusic Diana" userId="S::diana.marusic@isa.utm.md::feae8981-6187-4d0b-84df-56f57c08f222" providerId="AD" clId="Web-{ADD89E1A-9E91-CE1B-391A-C131E0F6EFF5}" dt="2020-05-20T14:06:28.373" v="4"/>
        <pc:sldMkLst>
          <pc:docMk/>
          <pc:sldMk cId="2233280445" sldId="279"/>
        </pc:sldMkLst>
      </pc:sldChg>
      <pc:sldChg chg="del">
        <pc:chgData name="Marusic Diana" userId="S::diana.marusic@isa.utm.md::feae8981-6187-4d0b-84df-56f57c08f222" providerId="AD" clId="Web-{ADD89E1A-9E91-CE1B-391A-C131E0F6EFF5}" dt="2020-05-20T14:06:27.810" v="3"/>
        <pc:sldMkLst>
          <pc:docMk/>
          <pc:sldMk cId="1131397888" sldId="280"/>
        </pc:sldMkLst>
      </pc:sldChg>
      <pc:sldChg chg="del">
        <pc:chgData name="Marusic Diana" userId="S::diana.marusic@isa.utm.md::feae8981-6187-4d0b-84df-56f57c08f222" providerId="AD" clId="Web-{ADD89E1A-9E91-CE1B-391A-C131E0F6EFF5}" dt="2020-05-20T14:06:29.748" v="6"/>
        <pc:sldMkLst>
          <pc:docMk/>
          <pc:sldMk cId="3620230285" sldId="281"/>
        </pc:sldMkLst>
      </pc:sldChg>
      <pc:sldChg chg="del">
        <pc:chgData name="Marusic Diana" userId="S::diana.marusic@isa.utm.md::feae8981-6187-4d0b-84df-56f57c08f222" providerId="AD" clId="Web-{ADD89E1A-9E91-CE1B-391A-C131E0F6EFF5}" dt="2020-05-20T14:06:28.670" v="5"/>
        <pc:sldMkLst>
          <pc:docMk/>
          <pc:sldMk cId="2285572665" sldId="282"/>
        </pc:sldMkLst>
      </pc:sldChg>
      <pc:sldChg chg="del">
        <pc:chgData name="Marusic Diana" userId="S::diana.marusic@isa.utm.md::feae8981-6187-4d0b-84df-56f57c08f222" providerId="AD" clId="Web-{ADD89E1A-9E91-CE1B-391A-C131E0F6EFF5}" dt="2020-05-20T14:06:37.123" v="19"/>
        <pc:sldMkLst>
          <pc:docMk/>
          <pc:sldMk cId="1046276799" sldId="285"/>
        </pc:sldMkLst>
      </pc:sldChg>
      <pc:sldChg chg="del">
        <pc:chgData name="Marusic Diana" userId="S::diana.marusic@isa.utm.md::feae8981-6187-4d0b-84df-56f57c08f222" providerId="AD" clId="Web-{ADD89E1A-9E91-CE1B-391A-C131E0F6EFF5}" dt="2020-05-20T14:06:39.623" v="23"/>
        <pc:sldMkLst>
          <pc:docMk/>
          <pc:sldMk cId="1224450689" sldId="286"/>
        </pc:sldMkLst>
      </pc:sldChg>
      <pc:sldChg chg="del">
        <pc:chgData name="Marusic Diana" userId="S::diana.marusic@isa.utm.md::feae8981-6187-4d0b-84df-56f57c08f222" providerId="AD" clId="Web-{ADD89E1A-9E91-CE1B-391A-C131E0F6EFF5}" dt="2020-05-20T14:06:41.232" v="25"/>
        <pc:sldMkLst>
          <pc:docMk/>
          <pc:sldMk cId="4149190870" sldId="287"/>
        </pc:sldMkLst>
      </pc:sldChg>
      <pc:sldChg chg="del">
        <pc:chgData name="Marusic Diana" userId="S::diana.marusic@isa.utm.md::feae8981-6187-4d0b-84df-56f57c08f222" providerId="AD" clId="Web-{ADD89E1A-9E91-CE1B-391A-C131E0F6EFF5}" dt="2020-05-20T14:06:30.732" v="8"/>
        <pc:sldMkLst>
          <pc:docMk/>
          <pc:sldMk cId="1330447332" sldId="288"/>
        </pc:sldMkLst>
      </pc:sldChg>
      <pc:sldChg chg="del">
        <pc:chgData name="Marusic Diana" userId="S::diana.marusic@isa.utm.md::feae8981-6187-4d0b-84df-56f57c08f222" providerId="AD" clId="Web-{ADD89E1A-9E91-CE1B-391A-C131E0F6EFF5}" dt="2020-05-20T14:06:32.701" v="11"/>
        <pc:sldMkLst>
          <pc:docMk/>
          <pc:sldMk cId="3795148946" sldId="289"/>
        </pc:sldMkLst>
      </pc:sldChg>
    </pc:docChg>
  </pc:docChgLst>
  <pc:docChgLst>
    <pc:chgData name="Marusic Diana" userId="S::diana.marusic@isa.utm.md::feae8981-6187-4d0b-84df-56f57c08f222" providerId="AD" clId="Web-{D22E9247-7833-4019-967D-276070063876}"/>
    <pc:docChg chg="modSld">
      <pc:chgData name="Marusic Diana" userId="S::diana.marusic@isa.utm.md::feae8981-6187-4d0b-84df-56f57c08f222" providerId="AD" clId="Web-{D22E9247-7833-4019-967D-276070063876}" dt="2020-05-20T15:15:41.373" v="22" actId="1076"/>
      <pc:docMkLst>
        <pc:docMk/>
      </pc:docMkLst>
      <pc:sldChg chg="addSp delSp modSp">
        <pc:chgData name="Marusic Diana" userId="S::diana.marusic@isa.utm.md::feae8981-6187-4d0b-84df-56f57c08f222" providerId="AD" clId="Web-{D22E9247-7833-4019-967D-276070063876}" dt="2020-05-20T15:15:41.373" v="22" actId="1076"/>
        <pc:sldMkLst>
          <pc:docMk/>
          <pc:sldMk cId="0" sldId="256"/>
        </pc:sldMkLst>
        <pc:picChg chg="add del mod">
          <ac:chgData name="Marusic Diana" userId="S::diana.marusic@isa.utm.md::feae8981-6187-4d0b-84df-56f57c08f222" providerId="AD" clId="Web-{D22E9247-7833-4019-967D-276070063876}" dt="2020-05-20T15:13:30.356" v="2"/>
          <ac:picMkLst>
            <pc:docMk/>
            <pc:sldMk cId="0" sldId="256"/>
            <ac:picMk id="5" creationId="{71E6CA95-8C79-47B4-AF72-F384D85F7D99}"/>
          </ac:picMkLst>
        </pc:picChg>
        <pc:picChg chg="add mod">
          <ac:chgData name="Marusic Diana" userId="S::diana.marusic@isa.utm.md::feae8981-6187-4d0b-84df-56f57c08f222" providerId="AD" clId="Web-{D22E9247-7833-4019-967D-276070063876}" dt="2020-05-20T15:14:02.404" v="6" actId="1076"/>
          <ac:picMkLst>
            <pc:docMk/>
            <pc:sldMk cId="0" sldId="256"/>
            <ac:picMk id="6" creationId="{2F1E11C0-B724-42A8-8E75-B3C655BB1F64}"/>
          </ac:picMkLst>
        </pc:picChg>
        <pc:picChg chg="add mod modCrop">
          <ac:chgData name="Marusic Diana" userId="S::diana.marusic@isa.utm.md::feae8981-6187-4d0b-84df-56f57c08f222" providerId="AD" clId="Web-{D22E9247-7833-4019-967D-276070063876}" dt="2020-05-20T15:15:39.842" v="21" actId="1076"/>
          <ac:picMkLst>
            <pc:docMk/>
            <pc:sldMk cId="0" sldId="256"/>
            <ac:picMk id="7" creationId="{6F79D489-C54A-4787-A769-1EC44E5F331B}"/>
          </ac:picMkLst>
        </pc:picChg>
        <pc:picChg chg="add mod">
          <ac:chgData name="Marusic Diana" userId="S::diana.marusic@isa.utm.md::feae8981-6187-4d0b-84df-56f57c08f222" providerId="AD" clId="Web-{D22E9247-7833-4019-967D-276070063876}" dt="2020-05-20T15:15:41.373" v="22" actId="1076"/>
          <ac:picMkLst>
            <pc:docMk/>
            <pc:sldMk cId="0" sldId="256"/>
            <ac:picMk id="8" creationId="{6D3F19C1-C19F-40C4-AD28-19E73C087945}"/>
          </ac:picMkLst>
        </pc:picChg>
      </pc:sldChg>
    </pc:docChg>
  </pc:docChgLst>
  <pc:docChgLst>
    <pc:chgData name="Marusic Diana" userId="S::diana.marusic@isa.utm.md::feae8981-6187-4d0b-84df-56f57c08f222" providerId="AD" clId="Web-{0361824F-87C0-48D5-8E61-A1E26E52A1D0}"/>
    <pc:docChg chg="modSld">
      <pc:chgData name="Marusic Diana" userId="S::diana.marusic@isa.utm.md::feae8981-6187-4d0b-84df-56f57c08f222" providerId="AD" clId="Web-{0361824F-87C0-48D5-8E61-A1E26E52A1D0}" dt="2020-05-11T15:17:34.625" v="17" actId="20577"/>
      <pc:docMkLst>
        <pc:docMk/>
      </pc:docMkLst>
      <pc:sldChg chg="addSp modSp mod modClrScheme chgLayout">
        <pc:chgData name="Marusic Diana" userId="S::diana.marusic@isa.utm.md::feae8981-6187-4d0b-84df-56f57c08f222" providerId="AD" clId="Web-{0361824F-87C0-48D5-8E61-A1E26E52A1D0}" dt="2020-05-11T15:17:34.625" v="17" actId="20577"/>
        <pc:sldMkLst>
          <pc:docMk/>
          <pc:sldMk cId="0" sldId="256"/>
        </pc:sldMkLst>
        <pc:spChg chg="add mod">
          <ac:chgData name="Marusic Diana" userId="S::diana.marusic@isa.utm.md::feae8981-6187-4d0b-84df-56f57c08f222" providerId="AD" clId="Web-{0361824F-87C0-48D5-8E61-A1E26E52A1D0}" dt="2020-05-11T15:17:07.639" v="6" actId="20577"/>
          <ac:spMkLst>
            <pc:docMk/>
            <pc:sldMk cId="0" sldId="256"/>
            <ac:spMk id="2" creationId="{84BF388B-B1A4-4CEC-B9D0-4B4A7C51C74E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34.625" v="17" actId="20577"/>
          <ac:spMkLst>
            <pc:docMk/>
            <pc:sldMk cId="0" sldId="256"/>
            <ac:spMk id="3" creationId="{419537EA-2CDF-4145-B8DD-84EC73DDEDB9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28.109" v="16" actId="20577"/>
          <ac:spMkLst>
            <pc:docMk/>
            <pc:sldMk cId="0" sldId="256"/>
            <ac:spMk id="4" creationId="{72DC2B8C-B145-450F-9C9A-45A083561858}"/>
          </ac:spMkLst>
        </pc:spChg>
      </pc:sldChg>
    </pc:docChg>
  </pc:docChgLst>
  <pc:docChgLst>
    <pc:chgData name="Marusic Diana" userId="S::diana.marusic@isa.utm.md::feae8981-6187-4d0b-84df-56f57c08f222" providerId="AD" clId="Web-{056AC248-C9BF-4B77-B2C2-BA8235CDB04E}"/>
    <pc:docChg chg="modSld">
      <pc:chgData name="Marusic Diana" userId="S::diana.marusic@isa.utm.md::feae8981-6187-4d0b-84df-56f57c08f222" providerId="AD" clId="Web-{056AC248-C9BF-4B77-B2C2-BA8235CDB04E}" dt="2020-05-26T15:07:50.220" v="46" actId="20577"/>
      <pc:docMkLst>
        <pc:docMk/>
      </pc:docMkLst>
      <pc:sldChg chg="modSp">
        <pc:chgData name="Marusic Diana" userId="S::diana.marusic@isa.utm.md::feae8981-6187-4d0b-84df-56f57c08f222" providerId="AD" clId="Web-{056AC248-C9BF-4B77-B2C2-BA8235CDB04E}" dt="2020-05-26T15:07:50.220" v="46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056AC248-C9BF-4B77-B2C2-BA8235CDB04E}" dt="2020-05-26T15:07:50.220" v="46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modSp">
        <pc:chgData name="Marusic Diana" userId="S::diana.marusic@isa.utm.md::feae8981-6187-4d0b-84df-56f57c08f222" providerId="AD" clId="Web-{056AC248-C9BF-4B77-B2C2-BA8235CDB04E}" dt="2020-05-26T13:35:41.898" v="39" actId="20577"/>
        <pc:sldMkLst>
          <pc:docMk/>
          <pc:sldMk cId="3417712321" sldId="268"/>
        </pc:sldMkLst>
        <pc:spChg chg="mod">
          <ac:chgData name="Marusic Diana" userId="S::diana.marusic@isa.utm.md::feae8981-6187-4d0b-84df-56f57c08f222" providerId="AD" clId="Web-{056AC248-C9BF-4B77-B2C2-BA8235CDB04E}" dt="2020-05-26T13:35:41.898" v="39" actId="20577"/>
          <ac:spMkLst>
            <pc:docMk/>
            <pc:sldMk cId="3417712321" sldId="268"/>
            <ac:spMk id="3" creationId="{8218F1C9-80F8-42DC-997D-5BC8BE8FE87F}"/>
          </ac:spMkLst>
        </pc:spChg>
      </pc:sldChg>
      <pc:sldChg chg="modSp">
        <pc:chgData name="Marusic Diana" userId="S::diana.marusic@isa.utm.md::feae8981-6187-4d0b-84df-56f57c08f222" providerId="AD" clId="Web-{056AC248-C9BF-4B77-B2C2-BA8235CDB04E}" dt="2020-05-26T13:57:50.173" v="44" actId="20577"/>
        <pc:sldMkLst>
          <pc:docMk/>
          <pc:sldMk cId="1262752657" sldId="278"/>
        </pc:sldMkLst>
        <pc:spChg chg="mod">
          <ac:chgData name="Marusic Diana" userId="S::diana.marusic@isa.utm.md::feae8981-6187-4d0b-84df-56f57c08f222" providerId="AD" clId="Web-{056AC248-C9BF-4B77-B2C2-BA8235CDB04E}" dt="2020-05-26T13:57:50.173" v="44" actId="20577"/>
          <ac:spMkLst>
            <pc:docMk/>
            <pc:sldMk cId="1262752657" sldId="278"/>
            <ac:spMk id="4" creationId="{37794F6C-923A-4E9D-9B1C-57076014B762}"/>
          </ac:spMkLst>
        </pc:spChg>
      </pc:sldChg>
      <pc:sldChg chg="modSp">
        <pc:chgData name="Marusic Diana" userId="S::diana.marusic@isa.utm.md::feae8981-6187-4d0b-84df-56f57c08f222" providerId="AD" clId="Web-{056AC248-C9BF-4B77-B2C2-BA8235CDB04E}" dt="2020-05-26T13:57:42.548" v="40" actId="20577"/>
        <pc:sldMkLst>
          <pc:docMk/>
          <pc:sldMk cId="233126463" sldId="279"/>
        </pc:sldMkLst>
        <pc:spChg chg="mod">
          <ac:chgData name="Marusic Diana" userId="S::diana.marusic@isa.utm.md::feae8981-6187-4d0b-84df-56f57c08f222" providerId="AD" clId="Web-{056AC248-C9BF-4B77-B2C2-BA8235CDB04E}" dt="2020-05-26T13:57:42.548" v="40" actId="20577"/>
          <ac:spMkLst>
            <pc:docMk/>
            <pc:sldMk cId="233126463" sldId="279"/>
            <ac:spMk id="2" creationId="{00DDC4A2-DBDF-47F5-91AC-BE1FF1B55DA9}"/>
          </ac:spMkLst>
        </pc:spChg>
      </pc:sldChg>
      <pc:sldChg chg="modSp">
        <pc:chgData name="Marusic Diana" userId="S::diana.marusic@isa.utm.md::feae8981-6187-4d0b-84df-56f57c08f222" providerId="AD" clId="Web-{056AC248-C9BF-4B77-B2C2-BA8235CDB04E}" dt="2020-05-26T13:32:28.536" v="1" actId="20577"/>
        <pc:sldMkLst>
          <pc:docMk/>
          <pc:sldMk cId="282985834" sldId="280"/>
        </pc:sldMkLst>
        <pc:spChg chg="mod">
          <ac:chgData name="Marusic Diana" userId="S::diana.marusic@isa.utm.md::feae8981-6187-4d0b-84df-56f57c08f222" providerId="AD" clId="Web-{056AC248-C9BF-4B77-B2C2-BA8235CDB04E}" dt="2020-05-26T13:32:28.536" v="1" actId="20577"/>
          <ac:spMkLst>
            <pc:docMk/>
            <pc:sldMk cId="282985834" sldId="280"/>
            <ac:spMk id="2" creationId="{BE5B4E97-2D67-4EC9-9F48-D7EB0736E115}"/>
          </ac:spMkLst>
        </pc:spChg>
      </pc:sldChg>
    </pc:docChg>
  </pc:docChgLst>
  <pc:docChgLst>
    <pc:chgData name="Andrei Bragarenco" userId="d54fc0e7-a0a3-4374-9407-c2638a1e7030" providerId="ADAL" clId="{57CA2B13-5FE8-4225-999E-365B38DDD99E}"/>
    <pc:docChg chg="custSel addSld delSld modSld sldOrd">
      <pc:chgData name="Andrei Bragarenco" userId="d54fc0e7-a0a3-4374-9407-c2638a1e7030" providerId="ADAL" clId="{57CA2B13-5FE8-4225-999E-365B38DDD99E}" dt="2020-05-19T17:11:01.106" v="588" actId="790"/>
      <pc:docMkLst>
        <pc:docMk/>
      </pc:docMkLst>
      <pc:sldChg chg="modSp mod">
        <pc:chgData name="Andrei Bragarenco" userId="d54fc0e7-a0a3-4374-9407-c2638a1e7030" providerId="ADAL" clId="{57CA2B13-5FE8-4225-999E-365B38DDD99E}" dt="2020-05-19T17:11:01.106" v="588" actId="790"/>
        <pc:sldMkLst>
          <pc:docMk/>
          <pc:sldMk cId="0" sldId="256"/>
        </pc:sldMkLst>
        <pc:spChg chg="mod">
          <ac:chgData name="Andrei Bragarenco" userId="d54fc0e7-a0a3-4374-9407-c2638a1e7030" providerId="ADAL" clId="{57CA2B13-5FE8-4225-999E-365B38DDD99E}" dt="2020-05-19T17:11:01.106" v="588" actId="790"/>
          <ac:spMkLst>
            <pc:docMk/>
            <pc:sldMk cId="0" sldId="256"/>
            <ac:spMk id="3" creationId="{419537EA-2CDF-4145-B8DD-84EC73DDEDB9}"/>
          </ac:spMkLst>
        </pc:spChg>
        <pc:spChg chg="mod">
          <ac:chgData name="Andrei Bragarenco" userId="d54fc0e7-a0a3-4374-9407-c2638a1e7030" providerId="ADAL" clId="{57CA2B13-5FE8-4225-999E-365B38DDD99E}" dt="2020-05-19T15:25:01.896" v="63" actId="121"/>
          <ac:spMkLst>
            <pc:docMk/>
            <pc:sldMk cId="0" sldId="256"/>
            <ac:spMk id="4" creationId="{72DC2B8C-B145-450F-9C9A-45A083561858}"/>
          </ac:spMkLst>
        </pc:spChg>
      </pc:sldChg>
      <pc:sldChg chg="addSp delSp modSp mod modClrScheme chgLayout">
        <pc:chgData name="Andrei Bragarenco" userId="d54fc0e7-a0a3-4374-9407-c2638a1e7030" providerId="ADAL" clId="{57CA2B13-5FE8-4225-999E-365B38DDD99E}" dt="2020-05-19T15:30:30.568" v="96" actId="1076"/>
        <pc:sldMkLst>
          <pc:docMk/>
          <pc:sldMk cId="0" sldId="257"/>
        </pc:sldMkLst>
        <pc:spChg chg="add mod">
          <ac:chgData name="Andrei Bragarenco" userId="d54fc0e7-a0a3-4374-9407-c2638a1e7030" providerId="ADAL" clId="{57CA2B13-5FE8-4225-999E-365B38DDD99E}" dt="2020-05-19T15:30:30.568" v="96" actId="1076"/>
          <ac:spMkLst>
            <pc:docMk/>
            <pc:sldMk cId="0" sldId="257"/>
            <ac:spMk id="3" creationId="{F168AB6F-DA35-4CA7-B48E-04328F14A55F}"/>
          </ac:spMkLst>
        </pc:spChg>
        <pc:spChg chg="add mod ord">
          <ac:chgData name="Andrei Bragarenco" userId="d54fc0e7-a0a3-4374-9407-c2638a1e7030" providerId="ADAL" clId="{57CA2B13-5FE8-4225-999E-365B38DDD99E}" dt="2020-05-19T15:30:17.969" v="92" actId="20577"/>
          <ac:spMkLst>
            <pc:docMk/>
            <pc:sldMk cId="0" sldId="257"/>
            <ac:spMk id="4" creationId="{2FEC0951-A6D7-44EB-A44E-6D765235758A}"/>
          </ac:spMkLst>
        </pc:spChg>
        <pc:spChg chg="add del mod ord">
          <ac:chgData name="Andrei Bragarenco" userId="d54fc0e7-a0a3-4374-9407-c2638a1e7030" providerId="ADAL" clId="{57CA2B13-5FE8-4225-999E-365B38DDD99E}" dt="2020-05-19T15:30:23.692" v="93" actId="478"/>
          <ac:spMkLst>
            <pc:docMk/>
            <pc:sldMk cId="0" sldId="257"/>
            <ac:spMk id="5" creationId="{0E362A80-D49E-4548-A65B-53222FEBC15F}"/>
          </ac:spMkLst>
        </pc:spChg>
        <pc:spChg chg="add del mod ord">
          <ac:chgData name="Andrei Bragarenco" userId="d54fc0e7-a0a3-4374-9407-c2638a1e7030" providerId="ADAL" clId="{57CA2B13-5FE8-4225-999E-365B38DDD99E}" dt="2020-05-19T15:30:26.249" v="94" actId="478"/>
          <ac:spMkLst>
            <pc:docMk/>
            <pc:sldMk cId="0" sldId="257"/>
            <ac:spMk id="6" creationId="{59D0AF5A-F283-45BD-B2FC-C98BC23B7E4A}"/>
          </ac:spMkLst>
        </pc:spChg>
        <pc:picChg chg="add mod">
          <ac:chgData name="Andrei Bragarenco" userId="d54fc0e7-a0a3-4374-9407-c2638a1e7030" providerId="ADAL" clId="{57CA2B13-5FE8-4225-999E-365B38DDD99E}" dt="2020-05-19T15:30:27.856" v="95" actId="1076"/>
          <ac:picMkLst>
            <pc:docMk/>
            <pc:sldMk cId="0" sldId="257"/>
            <ac:picMk id="2" creationId="{270074FA-558D-4450-A675-4FA6BD93FC04}"/>
          </ac:picMkLst>
        </pc:picChg>
      </pc:sldChg>
      <pc:sldChg chg="delSp modSp add mod setBg">
        <pc:chgData name="Andrei Bragarenco" userId="d54fc0e7-a0a3-4374-9407-c2638a1e7030" providerId="ADAL" clId="{57CA2B13-5FE8-4225-999E-365B38DDD99E}" dt="2020-05-19T15:31:11.121" v="104" actId="1076"/>
        <pc:sldMkLst>
          <pc:docMk/>
          <pc:sldMk cId="10101900" sldId="261"/>
        </pc:sldMkLst>
        <pc:spChg chg="mod">
          <ac:chgData name="Andrei Bragarenco" userId="d54fc0e7-a0a3-4374-9407-c2638a1e7030" providerId="ADAL" clId="{57CA2B13-5FE8-4225-999E-365B38DDD99E}" dt="2020-05-19T15:30:58.976" v="101" actId="120"/>
          <ac:spMkLst>
            <pc:docMk/>
            <pc:sldMk cId="10101900" sldId="261"/>
            <ac:spMk id="2" creationId="{F0D3479B-B4FA-42CD-AD42-B719D03080FE}"/>
          </ac:spMkLst>
        </pc:spChg>
        <pc:spChg chg="del mod">
          <ac:chgData name="Andrei Bragarenco" userId="d54fc0e7-a0a3-4374-9407-c2638a1e7030" providerId="ADAL" clId="{57CA2B13-5FE8-4225-999E-365B38DDD99E}" dt="2020-05-19T15:31:03.549" v="102" actId="478"/>
          <ac:spMkLst>
            <pc:docMk/>
            <pc:sldMk cId="10101900" sldId="261"/>
            <ac:spMk id="3" creationId="{1E8FD6A3-E8E1-4E28-8F69-E1368752551B}"/>
          </ac:spMkLst>
        </pc:spChg>
        <pc:spChg chg="del">
          <ac:chgData name="Andrei Bragarenco" userId="d54fc0e7-a0a3-4374-9407-c2638a1e7030" providerId="ADAL" clId="{57CA2B13-5FE8-4225-999E-365B38DDD99E}" dt="2020-05-19T15:30:35.427" v="97" actId="478"/>
          <ac:spMkLst>
            <pc:docMk/>
            <pc:sldMk cId="10101900" sldId="261"/>
            <ac:spMk id="4" creationId="{7ED22041-E496-4CAC-9455-CCA4E42621CC}"/>
          </ac:spMkLst>
        </pc:spChg>
        <pc:spChg chg="mod">
          <ac:chgData name="Andrei Bragarenco" userId="d54fc0e7-a0a3-4374-9407-c2638a1e7030" providerId="ADAL" clId="{57CA2B13-5FE8-4225-999E-365B38DDD99E}" dt="2020-05-19T15:31:11.121" v="104" actId="1076"/>
          <ac:spMkLst>
            <pc:docMk/>
            <pc:sldMk cId="10101900" sldId="261"/>
            <ac:spMk id="10" creationId="{7ED22041-E496-4CAC-9455-CCA4E42621CC}"/>
          </ac:spMkLst>
        </pc:spChg>
        <pc:picChg chg="mod">
          <ac:chgData name="Andrei Bragarenco" userId="d54fc0e7-a0a3-4374-9407-c2638a1e7030" providerId="ADAL" clId="{57CA2B13-5FE8-4225-999E-365B38DDD99E}" dt="2020-05-19T15:30:40.080" v="98" actId="1076"/>
          <ac:picMkLst>
            <pc:docMk/>
            <pc:sldMk cId="10101900" sldId="261"/>
            <ac:picMk id="5122" creationId="{00000000-0000-0000-0000-000000000000}"/>
          </ac:picMkLst>
        </pc:picChg>
      </pc:sldChg>
      <pc:sldChg chg="delSp add ord">
        <pc:chgData name="Andrei Bragarenco" userId="d54fc0e7-a0a3-4374-9407-c2638a1e7030" providerId="ADAL" clId="{57CA2B13-5FE8-4225-999E-365B38DDD99E}" dt="2020-05-19T17:05:50.574" v="560"/>
        <pc:sldMkLst>
          <pc:docMk/>
          <pc:sldMk cId="3306511185" sldId="262"/>
        </pc:sldMkLst>
        <pc:picChg chg="del">
          <ac:chgData name="Andrei Bragarenco" userId="d54fc0e7-a0a3-4374-9407-c2638a1e7030" providerId="ADAL" clId="{57CA2B13-5FE8-4225-999E-365B38DDD99E}" dt="2020-05-19T17:05:50.574" v="560"/>
          <ac:picMkLst>
            <pc:docMk/>
            <pc:sldMk cId="3306511185" sldId="262"/>
            <ac:picMk id="7170" creationId="{F19D11BE-D8F7-46F3-B0A4-716246760F43}"/>
          </ac:picMkLst>
        </pc:picChg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057555486" sldId="263"/>
        </pc:sldMkLst>
      </pc:sldChg>
      <pc:sldChg chg="modSp add">
        <pc:chgData name="Andrei Bragarenco" userId="d54fc0e7-a0a3-4374-9407-c2638a1e7030" providerId="ADAL" clId="{57CA2B13-5FE8-4225-999E-365B38DDD99E}" dt="2020-05-19T16:39:10.255" v="489" actId="1076"/>
        <pc:sldMkLst>
          <pc:docMk/>
          <pc:sldMk cId="4063514992" sldId="264"/>
        </pc:sldMkLst>
        <pc:picChg chg="mod">
          <ac:chgData name="Andrei Bragarenco" userId="d54fc0e7-a0a3-4374-9407-c2638a1e7030" providerId="ADAL" clId="{57CA2B13-5FE8-4225-999E-365B38DDD99E}" dt="2020-05-19T16:39:10.255" v="489" actId="1076"/>
          <ac:picMkLst>
            <pc:docMk/>
            <pc:sldMk cId="4063514992" sldId="264"/>
            <ac:picMk id="2050" creationId="{00000000-0000-0000-0000-000000000000}"/>
          </ac:picMkLst>
        </pc:picChg>
      </pc:sldChg>
      <pc:sldChg chg="modSp add del mod ord">
        <pc:chgData name="Andrei Bragarenco" userId="d54fc0e7-a0a3-4374-9407-c2638a1e7030" providerId="ADAL" clId="{57CA2B13-5FE8-4225-999E-365B38DDD99E}" dt="2020-05-19T16:48:26.926" v="503" actId="2696"/>
        <pc:sldMkLst>
          <pc:docMk/>
          <pc:sldMk cId="809124091" sldId="265"/>
        </pc:sldMkLst>
        <pc:spChg chg="mod">
          <ac:chgData name="Andrei Bragarenco" userId="d54fc0e7-a0a3-4374-9407-c2638a1e7030" providerId="ADAL" clId="{57CA2B13-5FE8-4225-999E-365B38DDD99E}" dt="2020-05-19T16:47:25.741" v="492" actId="27636"/>
          <ac:spMkLst>
            <pc:docMk/>
            <pc:sldMk cId="809124091" sldId="265"/>
            <ac:spMk id="2" creationId="{00000000-0000-0000-0000-000000000000}"/>
          </ac:spMkLst>
        </pc:spChg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3264699823" sldId="26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71020339" sldId="266"/>
        </pc:sldMkLst>
      </pc:sldChg>
      <pc:sldChg chg="add del">
        <pc:chgData name="Andrei Bragarenco" userId="d54fc0e7-a0a3-4374-9407-c2638a1e7030" providerId="ADAL" clId="{57CA2B13-5FE8-4225-999E-365B38DDD99E}" dt="2020-05-19T16:48:26.926" v="503" actId="2696"/>
        <pc:sldMkLst>
          <pc:docMk/>
          <pc:sldMk cId="1209102503" sldId="267"/>
        </pc:sldMkLst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4247195083" sldId="267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636696330" sldId="268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3711126745" sldId="269"/>
        </pc:sldMkLst>
      </pc:sldChg>
      <pc:sldChg chg="add">
        <pc:chgData name="Andrei Bragarenco" userId="d54fc0e7-a0a3-4374-9407-c2638a1e7030" providerId="ADAL" clId="{57CA2B13-5FE8-4225-999E-365B38DDD99E}" dt="2020-05-19T16:46:23.107" v="490"/>
        <pc:sldMkLst>
          <pc:docMk/>
          <pc:sldMk cId="3297873831" sldId="270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171152152" sldId="271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708011836" sldId="272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873588619" sldId="273"/>
        </pc:sldMkLst>
      </pc:sldChg>
      <pc:sldChg chg="modSp">
        <pc:chgData name="Andrei Bragarenco" userId="d54fc0e7-a0a3-4374-9407-c2638a1e7030" providerId="ADAL" clId="{57CA2B13-5FE8-4225-999E-365B38DDD99E}" dt="2020-05-19T15:32:31.529" v="114" actId="1076"/>
        <pc:sldMkLst>
          <pc:docMk/>
          <pc:sldMk cId="2811061029" sldId="274"/>
        </pc:sldMkLst>
        <pc:picChg chg="mod">
          <ac:chgData name="Andrei Bragarenco" userId="d54fc0e7-a0a3-4374-9407-c2638a1e7030" providerId="ADAL" clId="{57CA2B13-5FE8-4225-999E-365B38DDD99E}" dt="2020-05-19T15:32:31.529" v="114" actId="1076"/>
          <ac:picMkLst>
            <pc:docMk/>
            <pc:sldMk cId="2811061029" sldId="274"/>
            <ac:picMk id="4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1.649" v="106" actId="1076"/>
          <ac:picMkLst>
            <pc:docMk/>
            <pc:sldMk cId="2811061029" sldId="274"/>
            <ac:picMk id="5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5.324" v="107" actId="1076"/>
          <ac:picMkLst>
            <pc:docMk/>
            <pc:sldMk cId="2811061029" sldId="274"/>
            <ac:picMk id="6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7.919" v="108" actId="1076"/>
          <ac:picMkLst>
            <pc:docMk/>
            <pc:sldMk cId="2811061029" sldId="274"/>
            <ac:picMk id="7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29.259" v="113" actId="1076"/>
          <ac:picMkLst>
            <pc:docMk/>
            <pc:sldMk cId="2811061029" sldId="274"/>
            <ac:picMk id="8" creationId="{00000000-0000-0000-0000-000000000000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6:31.187" v="155" actId="20577"/>
        <pc:sldMkLst>
          <pc:docMk/>
          <pc:sldMk cId="173076954" sldId="275"/>
        </pc:sldMkLst>
        <pc:spChg chg="mod">
          <ac:chgData name="Andrei Bragarenco" userId="d54fc0e7-a0a3-4374-9407-c2638a1e7030" providerId="ADAL" clId="{57CA2B13-5FE8-4225-999E-365B38DDD99E}" dt="2020-05-19T15:36:31.187" v="155" actId="20577"/>
          <ac:spMkLst>
            <pc:docMk/>
            <pc:sldMk cId="173076954" sldId="275"/>
            <ac:spMk id="2" creationId="{BDE6F5EC-6649-4A97-93B2-AA8B3B0C7F3E}"/>
          </ac:spMkLst>
        </pc:spChg>
        <pc:spChg chg="del">
          <ac:chgData name="Andrei Bragarenco" userId="d54fc0e7-a0a3-4374-9407-c2638a1e7030" providerId="ADAL" clId="{57CA2B13-5FE8-4225-999E-365B38DDD99E}" dt="2020-05-19T15:34:30.675" v="116" actId="478"/>
          <ac:spMkLst>
            <pc:docMk/>
            <pc:sldMk cId="173076954" sldId="275"/>
            <ac:spMk id="3" creationId="{34342B99-6E4C-4DD2-8385-46EB20899064}"/>
          </ac:spMkLst>
        </pc:spChg>
        <pc:picChg chg="add mod">
          <ac:chgData name="Andrei Bragarenco" userId="d54fc0e7-a0a3-4374-9407-c2638a1e7030" providerId="ADAL" clId="{57CA2B13-5FE8-4225-999E-365B38DDD99E}" dt="2020-05-19T15:36:26.536" v="154" actId="1076"/>
          <ac:picMkLst>
            <pc:docMk/>
            <pc:sldMk cId="173076954" sldId="275"/>
            <ac:picMk id="1026" creationId="{698FF24A-8C7D-42CE-8815-51C03E3732E0}"/>
          </ac:picMkLst>
        </pc:picChg>
        <pc:picChg chg="add mod">
          <ac:chgData name="Andrei Bragarenco" userId="d54fc0e7-a0a3-4374-9407-c2638a1e7030" providerId="ADAL" clId="{57CA2B13-5FE8-4225-999E-365B38DDD99E}" dt="2020-05-19T15:36:25.120" v="153" actId="1076"/>
          <ac:picMkLst>
            <pc:docMk/>
            <pc:sldMk cId="173076954" sldId="275"/>
            <ac:picMk id="1028" creationId="{AD95E27F-D040-43ED-AB59-7A592F3A9F58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9:51.304" v="200" actId="1076"/>
        <pc:sldMkLst>
          <pc:docMk/>
          <pc:sldMk cId="3373570941" sldId="276"/>
        </pc:sldMkLst>
        <pc:spChg chg="mod">
          <ac:chgData name="Andrei Bragarenco" userId="d54fc0e7-a0a3-4374-9407-c2638a1e7030" providerId="ADAL" clId="{57CA2B13-5FE8-4225-999E-365B38DDD99E}" dt="2020-05-19T15:39:09.736" v="193" actId="20577"/>
          <ac:spMkLst>
            <pc:docMk/>
            <pc:sldMk cId="3373570941" sldId="276"/>
            <ac:spMk id="2" creationId="{F9D37A62-9F7C-4096-9FF7-BB938538BB08}"/>
          </ac:spMkLst>
        </pc:spChg>
        <pc:spChg chg="del">
          <ac:chgData name="Andrei Bragarenco" userId="d54fc0e7-a0a3-4374-9407-c2638a1e7030" providerId="ADAL" clId="{57CA2B13-5FE8-4225-999E-365B38DDD99E}" dt="2020-05-19T15:36:45.828" v="157" actId="478"/>
          <ac:spMkLst>
            <pc:docMk/>
            <pc:sldMk cId="3373570941" sldId="276"/>
            <ac:spMk id="3" creationId="{6ADEBCF9-06BD-4FC2-AC84-74A548DB5093}"/>
          </ac:spMkLst>
        </pc:spChg>
        <pc:picChg chg="add mod">
          <ac:chgData name="Andrei Bragarenco" userId="d54fc0e7-a0a3-4374-9407-c2638a1e7030" providerId="ADAL" clId="{57CA2B13-5FE8-4225-999E-365B38DDD99E}" dt="2020-05-19T15:39:49.368" v="199" actId="1076"/>
          <ac:picMkLst>
            <pc:docMk/>
            <pc:sldMk cId="3373570941" sldId="276"/>
            <ac:picMk id="2050" creationId="{1D9F4502-DE08-4097-BA10-D9B406B17D00}"/>
          </ac:picMkLst>
        </pc:picChg>
        <pc:picChg chg="add mod">
          <ac:chgData name="Andrei Bragarenco" userId="d54fc0e7-a0a3-4374-9407-c2638a1e7030" providerId="ADAL" clId="{57CA2B13-5FE8-4225-999E-365B38DDD99E}" dt="2020-05-19T15:39:51.304" v="200" actId="1076"/>
          <ac:picMkLst>
            <pc:docMk/>
            <pc:sldMk cId="3373570941" sldId="276"/>
            <ac:picMk id="2052" creationId="{A0C0FE83-72EF-465F-9B71-AAAA7884AD32}"/>
          </ac:picMkLst>
        </pc:picChg>
        <pc:picChg chg="add mod">
          <ac:chgData name="Andrei Bragarenco" userId="d54fc0e7-a0a3-4374-9407-c2638a1e7030" providerId="ADAL" clId="{57CA2B13-5FE8-4225-999E-365B38DDD99E}" dt="2020-05-19T15:39:47.688" v="198" actId="1076"/>
          <ac:picMkLst>
            <pc:docMk/>
            <pc:sldMk cId="3373570941" sldId="276"/>
            <ac:picMk id="2054" creationId="{EAD33D69-7944-403A-82A8-246F12715B57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55:44.908" v="298" actId="1076"/>
        <pc:sldMkLst>
          <pc:docMk/>
          <pc:sldMk cId="2078655414" sldId="277"/>
        </pc:sldMkLst>
        <pc:spChg chg="mod">
          <ac:chgData name="Andrei Bragarenco" userId="d54fc0e7-a0a3-4374-9407-c2638a1e7030" providerId="ADAL" clId="{57CA2B13-5FE8-4225-999E-365B38DDD99E}" dt="2020-05-19T15:47:55.078" v="262" actId="20577"/>
          <ac:spMkLst>
            <pc:docMk/>
            <pc:sldMk cId="2078655414" sldId="277"/>
            <ac:spMk id="2" creationId="{5441F46D-D6A7-4510-8987-FA4501225BC9}"/>
          </ac:spMkLst>
        </pc:spChg>
        <pc:spChg chg="del">
          <ac:chgData name="Andrei Bragarenco" userId="d54fc0e7-a0a3-4374-9407-c2638a1e7030" providerId="ADAL" clId="{57CA2B13-5FE8-4225-999E-365B38DDD99E}" dt="2020-05-19T15:47:20.871" v="202"/>
          <ac:spMkLst>
            <pc:docMk/>
            <pc:sldMk cId="2078655414" sldId="277"/>
            <ac:spMk id="3" creationId="{242FB852-FF0C-4722-AC7B-3A3420A884CE}"/>
          </ac:spMkLst>
        </pc:spChg>
        <pc:spChg chg="add del mod">
          <ac:chgData name="Andrei Bragarenco" userId="d54fc0e7-a0a3-4374-9407-c2638a1e7030" providerId="ADAL" clId="{57CA2B13-5FE8-4225-999E-365B38DDD99E}" dt="2020-05-19T15:49:39.998" v="266"/>
          <ac:spMkLst>
            <pc:docMk/>
            <pc:sldMk cId="2078655414" sldId="277"/>
            <ac:spMk id="4" creationId="{BDAF55C7-1A06-414B-AADF-85932FD5A297}"/>
          </ac:spMkLst>
        </pc:spChg>
        <pc:spChg chg="add del mod">
          <ac:chgData name="Andrei Bragarenco" userId="d54fc0e7-a0a3-4374-9407-c2638a1e7030" providerId="ADAL" clId="{57CA2B13-5FE8-4225-999E-365B38DDD99E}" dt="2020-05-19T15:55:27.377" v="289" actId="478"/>
          <ac:spMkLst>
            <pc:docMk/>
            <pc:sldMk cId="2078655414" sldId="277"/>
            <ac:spMk id="5" creationId="{C71430E3-D091-4B58-956A-FD7A1CF3B4A3}"/>
          </ac:spMkLst>
        </pc:spChg>
        <pc:spChg chg="add del mod">
          <ac:chgData name="Andrei Bragarenco" userId="d54fc0e7-a0a3-4374-9407-c2638a1e7030" providerId="ADAL" clId="{57CA2B13-5FE8-4225-999E-365B38DDD99E}" dt="2020-05-19T15:55:24.648" v="283" actId="478"/>
          <ac:spMkLst>
            <pc:docMk/>
            <pc:sldMk cId="2078655414" sldId="277"/>
            <ac:spMk id="6" creationId="{F52A92FA-FB60-412A-A2AF-23CD56607F06}"/>
          </ac:spMkLst>
        </pc:spChg>
        <pc:picChg chg="add del mod">
          <ac:chgData name="Andrei Bragarenco" userId="d54fc0e7-a0a3-4374-9407-c2638a1e7030" providerId="ADAL" clId="{57CA2B13-5FE8-4225-999E-365B38DDD99E}" dt="2020-05-19T15:49:17.619" v="263" actId="478"/>
          <ac:picMkLst>
            <pc:docMk/>
            <pc:sldMk cId="2078655414" sldId="277"/>
            <ac:picMk id="3074" creationId="{7B7E3987-0964-4109-A991-07C1EC86AA66}"/>
          </ac:picMkLst>
        </pc:picChg>
        <pc:picChg chg="add del">
          <ac:chgData name="Andrei Bragarenco" userId="d54fc0e7-a0a3-4374-9407-c2638a1e7030" providerId="ADAL" clId="{57CA2B13-5FE8-4225-999E-365B38DDD99E}" dt="2020-05-19T15:49:37.196" v="265" actId="478"/>
          <ac:picMkLst>
            <pc:docMk/>
            <pc:sldMk cId="2078655414" sldId="277"/>
            <ac:picMk id="3076" creationId="{E8D09E06-31BE-482C-AB6D-AFC7B7793164}"/>
          </ac:picMkLst>
        </pc:picChg>
        <pc:picChg chg="add del mod">
          <ac:chgData name="Andrei Bragarenco" userId="d54fc0e7-a0a3-4374-9407-c2638a1e7030" providerId="ADAL" clId="{57CA2B13-5FE8-4225-999E-365B38DDD99E}" dt="2020-05-19T15:55:41.168" v="297" actId="14100"/>
          <ac:picMkLst>
            <pc:docMk/>
            <pc:sldMk cId="2078655414" sldId="277"/>
            <ac:picMk id="3078" creationId="{E21BD7DD-BA07-4F82-A0C0-813169C58B0D}"/>
          </ac:picMkLst>
        </pc:picChg>
        <pc:picChg chg="add del mod">
          <ac:chgData name="Andrei Bragarenco" userId="d54fc0e7-a0a3-4374-9407-c2638a1e7030" providerId="ADAL" clId="{57CA2B13-5FE8-4225-999E-365B38DDD99E}" dt="2020-05-19T15:55:31.703" v="293" actId="478"/>
          <ac:picMkLst>
            <pc:docMk/>
            <pc:sldMk cId="2078655414" sldId="277"/>
            <ac:picMk id="3080" creationId="{E6173C86-BFE4-4CFD-AB9A-C093F4BDB0B6}"/>
          </ac:picMkLst>
        </pc:picChg>
        <pc:picChg chg="add del mod">
          <ac:chgData name="Andrei Bragarenco" userId="d54fc0e7-a0a3-4374-9407-c2638a1e7030" providerId="ADAL" clId="{57CA2B13-5FE8-4225-999E-365B38DDD99E}" dt="2020-05-19T15:55:30.948" v="292"/>
          <ac:picMkLst>
            <pc:docMk/>
            <pc:sldMk cId="2078655414" sldId="277"/>
            <ac:picMk id="3082" creationId="{505949E5-54CA-474A-9ACF-13EB4A01287D}"/>
          </ac:picMkLst>
        </pc:picChg>
        <pc:picChg chg="add del mod">
          <ac:chgData name="Andrei Bragarenco" userId="d54fc0e7-a0a3-4374-9407-c2638a1e7030" providerId="ADAL" clId="{57CA2B13-5FE8-4225-999E-365B38DDD99E}" dt="2020-05-19T15:55:26.967" v="288"/>
          <ac:picMkLst>
            <pc:docMk/>
            <pc:sldMk cId="2078655414" sldId="277"/>
            <ac:picMk id="3084" creationId="{43998638-1F20-42B5-AD41-5E45DB7D879B}"/>
          </ac:picMkLst>
        </pc:picChg>
        <pc:picChg chg="add del mod">
          <ac:chgData name="Andrei Bragarenco" userId="d54fc0e7-a0a3-4374-9407-c2638a1e7030" providerId="ADAL" clId="{57CA2B13-5FE8-4225-999E-365B38DDD99E}" dt="2020-05-19T15:55:25.962" v="285"/>
          <ac:picMkLst>
            <pc:docMk/>
            <pc:sldMk cId="2078655414" sldId="277"/>
            <ac:picMk id="3086" creationId="{BB88771C-24EB-401F-B914-F55F09285320}"/>
          </ac:picMkLst>
        </pc:picChg>
        <pc:picChg chg="add mod">
          <ac:chgData name="Andrei Bragarenco" userId="d54fc0e7-a0a3-4374-9407-c2638a1e7030" providerId="ADAL" clId="{57CA2B13-5FE8-4225-999E-365B38DDD99E}" dt="2020-05-19T15:55:44.908" v="298" actId="1076"/>
          <ac:picMkLst>
            <pc:docMk/>
            <pc:sldMk cId="2078655414" sldId="277"/>
            <ac:picMk id="3088" creationId="{FF6972BC-4470-4E26-9BBB-A63152DA1623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6:04:42.125" v="343" actId="14100"/>
        <pc:sldMkLst>
          <pc:docMk/>
          <pc:sldMk cId="3066359017" sldId="278"/>
        </pc:sldMkLst>
        <pc:spChg chg="mod">
          <ac:chgData name="Andrei Bragarenco" userId="d54fc0e7-a0a3-4374-9407-c2638a1e7030" providerId="ADAL" clId="{57CA2B13-5FE8-4225-999E-365B38DDD99E}" dt="2020-05-19T16:01:46.898" v="337" actId="313"/>
          <ac:spMkLst>
            <pc:docMk/>
            <pc:sldMk cId="3066359017" sldId="278"/>
            <ac:spMk id="2" creationId="{DC7CCF89-AF79-48FD-8F4F-B108042A0EE1}"/>
          </ac:spMkLst>
        </pc:spChg>
        <pc:spChg chg="del">
          <ac:chgData name="Andrei Bragarenco" userId="d54fc0e7-a0a3-4374-9407-c2638a1e7030" providerId="ADAL" clId="{57CA2B13-5FE8-4225-999E-365B38DDD99E}" dt="2020-05-19T16:01:22.951" v="300"/>
          <ac:spMkLst>
            <pc:docMk/>
            <pc:sldMk cId="3066359017" sldId="278"/>
            <ac:spMk id="3" creationId="{189A0EDA-0895-4582-A7A6-6DA88D37ECF9}"/>
          </ac:spMkLst>
        </pc:spChg>
        <pc:picChg chg="add mod">
          <ac:chgData name="Andrei Bragarenco" userId="d54fc0e7-a0a3-4374-9407-c2638a1e7030" providerId="ADAL" clId="{57CA2B13-5FE8-4225-999E-365B38DDD99E}" dt="2020-05-19T16:04:42.125" v="343" actId="14100"/>
          <ac:picMkLst>
            <pc:docMk/>
            <pc:sldMk cId="3066359017" sldId="278"/>
            <ac:picMk id="4098" creationId="{E8A089B4-F14C-4F35-9C93-100C6D2C9C99}"/>
          </ac:picMkLst>
        </pc:picChg>
      </pc:sldChg>
      <pc:sldChg chg="addSp delSp modSp mod modClrScheme chgLayout">
        <pc:chgData name="Andrei Bragarenco" userId="d54fc0e7-a0a3-4374-9407-c2638a1e7030" providerId="ADAL" clId="{57CA2B13-5FE8-4225-999E-365B38DDD99E}" dt="2020-05-19T16:36:16.542" v="481" actId="6549"/>
        <pc:sldMkLst>
          <pc:docMk/>
          <pc:sldMk cId="2233280445" sldId="279"/>
        </pc:sldMkLst>
        <pc:spChg chg="mod ord">
          <ac:chgData name="Andrei Bragarenco" userId="d54fc0e7-a0a3-4374-9407-c2638a1e7030" providerId="ADAL" clId="{57CA2B13-5FE8-4225-999E-365B38DDD99E}" dt="2020-05-19T16:36:16.542" v="481" actId="6549"/>
          <ac:spMkLst>
            <pc:docMk/>
            <pc:sldMk cId="2233280445" sldId="279"/>
            <ac:spMk id="2" creationId="{00000000-0000-0000-0000-000000000000}"/>
          </ac:spMkLst>
        </pc:spChg>
        <pc:spChg chg="add del mod">
          <ac:chgData name="Andrei Bragarenco" userId="d54fc0e7-a0a3-4374-9407-c2638a1e7030" providerId="ADAL" clId="{57CA2B13-5FE8-4225-999E-365B38DDD99E}" dt="2020-05-19T16:13:03.626" v="399" actId="478"/>
          <ac:spMkLst>
            <pc:docMk/>
            <pc:sldMk cId="2233280445" sldId="279"/>
            <ac:spMk id="3" creationId="{EA672D1D-BC04-4543-9625-594ECEAAD47D}"/>
          </ac:spMkLst>
        </pc:spChg>
        <pc:picChg chg="del">
          <ac:chgData name="Andrei Bragarenco" userId="d54fc0e7-a0a3-4374-9407-c2638a1e7030" providerId="ADAL" clId="{57CA2B13-5FE8-4225-999E-365B38DDD99E}" dt="2020-05-19T16:12:57.433" v="397" actId="478"/>
          <ac:picMkLst>
            <pc:docMk/>
            <pc:sldMk cId="2233280445" sldId="279"/>
            <ac:picMk id="14338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3:00.961" v="398" actId="478"/>
          <ac:picMkLst>
            <pc:docMk/>
            <pc:sldMk cId="2233280445" sldId="279"/>
            <ac:picMk id="14340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3:59.874" v="429" actId="1076"/>
          <ac:picMkLst>
            <pc:docMk/>
            <pc:sldMk cId="2233280445" sldId="279"/>
            <ac:picMk id="14342" creationId="{00000000-0000-0000-0000-000000000000}"/>
          </ac:picMkLst>
        </pc:picChg>
      </pc:sldChg>
      <pc:sldChg chg="del">
        <pc:chgData name="Andrei Bragarenco" userId="d54fc0e7-a0a3-4374-9407-c2638a1e7030" providerId="ADAL" clId="{57CA2B13-5FE8-4225-999E-365B38DDD99E}" dt="2020-05-19T16:09:21.717" v="344"/>
        <pc:sldMkLst>
          <pc:docMk/>
          <pc:sldMk cId="3161030038" sldId="279"/>
        </pc:sldMkLst>
      </pc:sldChg>
      <pc:sldChg chg="delSp modSp add mod ord modClrScheme chgLayout">
        <pc:chgData name="Andrei Bragarenco" userId="d54fc0e7-a0a3-4374-9407-c2638a1e7030" providerId="ADAL" clId="{57CA2B13-5FE8-4225-999E-365B38DDD99E}" dt="2020-05-19T16:36:34.201" v="482" actId="6549"/>
        <pc:sldMkLst>
          <pc:docMk/>
          <pc:sldMk cId="1131397888" sldId="280"/>
        </pc:sldMkLst>
        <pc:spChg chg="mod ord">
          <ac:chgData name="Andrei Bragarenco" userId="d54fc0e7-a0a3-4374-9407-c2638a1e7030" providerId="ADAL" clId="{57CA2B13-5FE8-4225-999E-365B38DDD99E}" dt="2020-05-19T16:36:34.201" v="482" actId="6549"/>
          <ac:spMkLst>
            <pc:docMk/>
            <pc:sldMk cId="1131397888" sldId="280"/>
            <ac:spMk id="2" creationId="{00000000-0000-0000-0000-000000000000}"/>
          </ac:spMkLst>
        </pc:spChg>
        <pc:picChg chg="mod ord">
          <ac:chgData name="Andrei Bragarenco" userId="d54fc0e7-a0a3-4374-9407-c2638a1e7030" providerId="ADAL" clId="{57CA2B13-5FE8-4225-999E-365B38DDD99E}" dt="2020-05-19T16:12:20.808" v="393" actId="1076"/>
          <ac:picMkLst>
            <pc:docMk/>
            <pc:sldMk cId="1131397888" sldId="280"/>
            <ac:picMk id="14338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2:22.543" v="394" actId="1076"/>
          <ac:picMkLst>
            <pc:docMk/>
            <pc:sldMk cId="1131397888" sldId="280"/>
            <ac:picMk id="14340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1:04.284" v="346" actId="478"/>
          <ac:picMkLst>
            <pc:docMk/>
            <pc:sldMk cId="1131397888" sldId="280"/>
            <ac:picMk id="14342" creationId="{00000000-0000-0000-0000-000000000000}"/>
          </ac:picMkLst>
        </pc:picChg>
      </pc:sldChg>
      <pc:sldChg chg="modSp">
        <pc:chgData name="Andrei Bragarenco" userId="d54fc0e7-a0a3-4374-9407-c2638a1e7030" providerId="ADAL" clId="{57CA2B13-5FE8-4225-999E-365B38DDD99E}" dt="2020-05-19T16:35:45.696" v="469" actId="1076"/>
        <pc:sldMkLst>
          <pc:docMk/>
          <pc:sldMk cId="3620230285" sldId="281"/>
        </pc:sldMkLst>
        <pc:picChg chg="mod">
          <ac:chgData name="Andrei Bragarenco" userId="d54fc0e7-a0a3-4374-9407-c2638a1e7030" providerId="ADAL" clId="{57CA2B13-5FE8-4225-999E-365B38DDD99E}" dt="2020-05-19T16:35:45.696" v="469" actId="1076"/>
          <ac:picMkLst>
            <pc:docMk/>
            <pc:sldMk cId="3620230285" sldId="281"/>
            <ac:picMk id="15362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8:21.768" v="440" actId="14100"/>
          <ac:picMkLst>
            <pc:docMk/>
            <pc:sldMk cId="3620230285" sldId="281"/>
            <ac:picMk id="15366" creationId="{00000000-0000-0000-0000-000000000000}"/>
          </ac:picMkLst>
        </pc:picChg>
      </pc:sldChg>
      <pc:sldChg chg="addSp delSp modSp new mod ord">
        <pc:chgData name="Andrei Bragarenco" userId="d54fc0e7-a0a3-4374-9407-c2638a1e7030" providerId="ADAL" clId="{57CA2B13-5FE8-4225-999E-365B38DDD99E}" dt="2020-05-19T16:36:44.032" v="484"/>
        <pc:sldMkLst>
          <pc:docMk/>
          <pc:sldMk cId="2285572665" sldId="282"/>
        </pc:sldMkLst>
        <pc:spChg chg="mod">
          <ac:chgData name="Andrei Bragarenco" userId="d54fc0e7-a0a3-4374-9407-c2638a1e7030" providerId="ADAL" clId="{57CA2B13-5FE8-4225-999E-365B38DDD99E}" dt="2020-05-19T16:36:03.164" v="480" actId="20577"/>
          <ac:spMkLst>
            <pc:docMk/>
            <pc:sldMk cId="2285572665" sldId="282"/>
            <ac:spMk id="2" creationId="{6CDA197F-6924-423F-960C-285B33D26FB1}"/>
          </ac:spMkLst>
        </pc:spChg>
        <pc:spChg chg="del">
          <ac:chgData name="Andrei Bragarenco" userId="d54fc0e7-a0a3-4374-9407-c2638a1e7030" providerId="ADAL" clId="{57CA2B13-5FE8-4225-999E-365B38DDD99E}" dt="2020-05-19T16:20:26.373" v="444" actId="478"/>
          <ac:spMkLst>
            <pc:docMk/>
            <pc:sldMk cId="2285572665" sldId="282"/>
            <ac:spMk id="3" creationId="{E04EA98F-FDF7-4695-976F-7932A83758A8}"/>
          </ac:spMkLst>
        </pc:spChg>
        <pc:picChg chg="add mod">
          <ac:chgData name="Andrei Bragarenco" userId="d54fc0e7-a0a3-4374-9407-c2638a1e7030" providerId="ADAL" clId="{57CA2B13-5FE8-4225-999E-365B38DDD99E}" dt="2020-05-19T16:33:05.152" v="464" actId="1076"/>
          <ac:picMkLst>
            <pc:docMk/>
            <pc:sldMk cId="2285572665" sldId="282"/>
            <ac:picMk id="5122" creationId="{5A6929EF-35B5-4CAD-BC6B-6C2204F87034}"/>
          </ac:picMkLst>
        </pc:picChg>
        <pc:picChg chg="add del mod">
          <ac:chgData name="Andrei Bragarenco" userId="d54fc0e7-a0a3-4374-9407-c2638a1e7030" providerId="ADAL" clId="{57CA2B13-5FE8-4225-999E-365B38DDD99E}" dt="2020-05-19T16:32:51.310" v="458" actId="478"/>
          <ac:picMkLst>
            <pc:docMk/>
            <pc:sldMk cId="2285572665" sldId="282"/>
            <ac:picMk id="5124" creationId="{F608EF83-D134-4496-832A-AAE9EC73E667}"/>
          </ac:picMkLst>
        </pc:picChg>
        <pc:picChg chg="add mod">
          <ac:chgData name="Andrei Bragarenco" userId="d54fc0e7-a0a3-4374-9407-c2638a1e7030" providerId="ADAL" clId="{57CA2B13-5FE8-4225-999E-365B38DDD99E}" dt="2020-05-19T16:33:03.625" v="463" actId="1076"/>
          <ac:picMkLst>
            <pc:docMk/>
            <pc:sldMk cId="2285572665" sldId="282"/>
            <ac:picMk id="5126" creationId="{75A0C0B2-4FD6-4B56-B84C-E57514E30CB0}"/>
          </ac:picMkLst>
        </pc:picChg>
        <pc:picChg chg="add mod">
          <ac:chgData name="Andrei Bragarenco" userId="d54fc0e7-a0a3-4374-9407-c2638a1e7030" providerId="ADAL" clId="{57CA2B13-5FE8-4225-999E-365B38DDD99E}" dt="2020-05-19T16:34:34.895" v="468" actId="1076"/>
          <ac:picMkLst>
            <pc:docMk/>
            <pc:sldMk cId="2285572665" sldId="282"/>
            <ac:picMk id="5128" creationId="{A0A7EF87-7721-407F-8E40-73432739F70A}"/>
          </ac:picMkLst>
        </pc:picChg>
      </pc:sldChg>
      <pc:sldChg chg="add del">
        <pc:chgData name="Andrei Bragarenco" userId="d54fc0e7-a0a3-4374-9407-c2638a1e7030" providerId="ADAL" clId="{57CA2B13-5FE8-4225-999E-365B38DDD99E}" dt="2020-05-19T16:48:07.646" v="498" actId="47"/>
        <pc:sldMkLst>
          <pc:docMk/>
          <pc:sldMk cId="4176948472" sldId="283"/>
        </pc:sldMkLst>
      </pc:sldChg>
      <pc:sldChg chg="add del">
        <pc:chgData name="Andrei Bragarenco" userId="d54fc0e7-a0a3-4374-9407-c2638a1e7030" providerId="ADAL" clId="{57CA2B13-5FE8-4225-999E-365B38DDD99E}" dt="2020-05-19T16:47:34.388" v="493" actId="47"/>
        <pc:sldMkLst>
          <pc:docMk/>
          <pc:sldMk cId="189476805" sldId="284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046276799" sldId="28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224450689" sldId="286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149190870" sldId="287"/>
        </pc:sldMkLst>
      </pc:sldChg>
      <pc:sldChg chg="addSp delSp modSp new mod">
        <pc:chgData name="Andrei Bragarenco" userId="d54fc0e7-a0a3-4374-9407-c2638a1e7030" providerId="ADAL" clId="{57CA2B13-5FE8-4225-999E-365B38DDD99E}" dt="2020-05-19T17:04:04.668" v="559" actId="20577"/>
        <pc:sldMkLst>
          <pc:docMk/>
          <pc:sldMk cId="1330447332" sldId="288"/>
        </pc:sldMkLst>
        <pc:spChg chg="mod">
          <ac:chgData name="Andrei Bragarenco" userId="d54fc0e7-a0a3-4374-9407-c2638a1e7030" providerId="ADAL" clId="{57CA2B13-5FE8-4225-999E-365B38DDD99E}" dt="2020-05-19T17:04:04.668" v="559" actId="20577"/>
          <ac:spMkLst>
            <pc:docMk/>
            <pc:sldMk cId="1330447332" sldId="288"/>
            <ac:spMk id="2" creationId="{C0A4A0F5-EFB1-4F53-9F8E-801D016B4884}"/>
          </ac:spMkLst>
        </pc:spChg>
        <pc:spChg chg="del">
          <ac:chgData name="Andrei Bragarenco" userId="d54fc0e7-a0a3-4374-9407-c2638a1e7030" providerId="ADAL" clId="{57CA2B13-5FE8-4225-999E-365B38DDD99E}" dt="2020-05-19T16:54:49.476" v="506"/>
          <ac:spMkLst>
            <pc:docMk/>
            <pc:sldMk cId="1330447332" sldId="288"/>
            <ac:spMk id="3" creationId="{013938ED-3252-40E8-A5D9-E2D29E9B9D24}"/>
          </ac:spMkLst>
        </pc:spChg>
        <pc:picChg chg="add mod">
          <ac:chgData name="Andrei Bragarenco" userId="d54fc0e7-a0a3-4374-9407-c2638a1e7030" providerId="ADAL" clId="{57CA2B13-5FE8-4225-999E-365B38DDD99E}" dt="2020-05-19T17:03:09.672" v="546" actId="1076"/>
          <ac:picMkLst>
            <pc:docMk/>
            <pc:sldMk cId="1330447332" sldId="288"/>
            <ac:picMk id="6146" creationId="{AC4B8B20-89B5-4376-A498-D1A10940C8CB}"/>
          </ac:picMkLst>
        </pc:picChg>
        <pc:picChg chg="add del mod">
          <ac:chgData name="Andrei Bragarenco" userId="d54fc0e7-a0a3-4374-9407-c2638a1e7030" providerId="ADAL" clId="{57CA2B13-5FE8-4225-999E-365B38DDD99E}" dt="2020-05-19T16:57:00.238" v="513" actId="478"/>
          <ac:picMkLst>
            <pc:docMk/>
            <pc:sldMk cId="1330447332" sldId="288"/>
            <ac:picMk id="6148" creationId="{C0CB4BEB-66BB-46D8-A050-131B8E9384D4}"/>
          </ac:picMkLst>
        </pc:picChg>
        <pc:picChg chg="add del mod">
          <ac:chgData name="Andrei Bragarenco" userId="d54fc0e7-a0a3-4374-9407-c2638a1e7030" providerId="ADAL" clId="{57CA2B13-5FE8-4225-999E-365B38DDD99E}" dt="2020-05-19T17:02:32.856" v="530" actId="478"/>
          <ac:picMkLst>
            <pc:docMk/>
            <pc:sldMk cId="1330447332" sldId="288"/>
            <ac:picMk id="6150" creationId="{6347EB6E-87C0-43B9-AC8B-8F2710E0227F}"/>
          </ac:picMkLst>
        </pc:picChg>
        <pc:picChg chg="add mod">
          <ac:chgData name="Andrei Bragarenco" userId="d54fc0e7-a0a3-4374-9407-c2638a1e7030" providerId="ADAL" clId="{57CA2B13-5FE8-4225-999E-365B38DDD99E}" dt="2020-05-19T17:03:04.375" v="545" actId="1076"/>
          <ac:picMkLst>
            <pc:docMk/>
            <pc:sldMk cId="1330447332" sldId="288"/>
            <ac:picMk id="6152" creationId="{CD0173CB-3AFE-4338-B470-C4BD5631D01C}"/>
          </ac:picMkLst>
        </pc:picChg>
        <pc:picChg chg="add mod">
          <ac:chgData name="Andrei Bragarenco" userId="d54fc0e7-a0a3-4374-9407-c2638a1e7030" providerId="ADAL" clId="{57CA2B13-5FE8-4225-999E-365B38DDD99E}" dt="2020-05-19T17:02:40.025" v="533" actId="1076"/>
          <ac:picMkLst>
            <pc:docMk/>
            <pc:sldMk cId="1330447332" sldId="288"/>
            <ac:picMk id="6154" creationId="{12E5EF33-1B07-43BD-8D93-E695051EAF69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7:09:13.494" v="585" actId="478"/>
        <pc:sldMkLst>
          <pc:docMk/>
          <pc:sldMk cId="3795148946" sldId="289"/>
        </pc:sldMkLst>
        <pc:spChg chg="mod">
          <ac:chgData name="Andrei Bragarenco" userId="d54fc0e7-a0a3-4374-9407-c2638a1e7030" providerId="ADAL" clId="{57CA2B13-5FE8-4225-999E-365B38DDD99E}" dt="2020-05-19T17:06:08.542" v="576" actId="20577"/>
          <ac:spMkLst>
            <pc:docMk/>
            <pc:sldMk cId="3795148946" sldId="289"/>
            <ac:spMk id="2" creationId="{5BD09F3F-0D8A-4D2E-94DB-D6980A25627C}"/>
          </ac:spMkLst>
        </pc:spChg>
        <pc:spChg chg="del">
          <ac:chgData name="Andrei Bragarenco" userId="d54fc0e7-a0a3-4374-9407-c2638a1e7030" providerId="ADAL" clId="{57CA2B13-5FE8-4225-999E-365B38DDD99E}" dt="2020-05-19T17:05:55.325" v="562"/>
          <ac:spMkLst>
            <pc:docMk/>
            <pc:sldMk cId="3795148946" sldId="289"/>
            <ac:spMk id="3" creationId="{DEBDF439-E518-435A-82ED-E3DD594D1B6B}"/>
          </ac:spMkLst>
        </pc:spChg>
        <pc:spChg chg="add del mod">
          <ac:chgData name="Andrei Bragarenco" userId="d54fc0e7-a0a3-4374-9407-c2638a1e7030" providerId="ADAL" clId="{57CA2B13-5FE8-4225-999E-365B38DDD99E}" dt="2020-05-19T17:09:13.494" v="585" actId="478"/>
          <ac:spMkLst>
            <pc:docMk/>
            <pc:sldMk cId="3795148946" sldId="289"/>
            <ac:spMk id="4" creationId="{2F4AAD6F-4A0A-4558-8862-9064EC64BE0E}"/>
          </ac:spMkLst>
        </pc:spChg>
        <pc:spChg chg="add del mod">
          <ac:chgData name="Andrei Bragarenco" userId="d54fc0e7-a0a3-4374-9407-c2638a1e7030" providerId="ADAL" clId="{57CA2B13-5FE8-4225-999E-365B38DDD99E}" dt="2020-05-19T17:08:54.143" v="579"/>
          <ac:spMkLst>
            <pc:docMk/>
            <pc:sldMk cId="3795148946" sldId="289"/>
            <ac:spMk id="5" creationId="{273AC299-87F1-4506-93A5-8CAE3F3504F2}"/>
          </ac:spMkLst>
        </pc:spChg>
        <pc:picChg chg="add del mod">
          <ac:chgData name="Andrei Bragarenco" userId="d54fc0e7-a0a3-4374-9407-c2638a1e7030" providerId="ADAL" clId="{57CA2B13-5FE8-4225-999E-365B38DDD99E}" dt="2020-05-19T17:08:51.388" v="577" actId="478"/>
          <ac:picMkLst>
            <pc:docMk/>
            <pc:sldMk cId="3795148946" sldId="289"/>
            <ac:picMk id="8194" creationId="{E2FC59EF-476C-42E3-9112-D36A6C77C428}"/>
          </ac:picMkLst>
        </pc:picChg>
        <pc:picChg chg="add mod">
          <ac:chgData name="Andrei Bragarenco" userId="d54fc0e7-a0a3-4374-9407-c2638a1e7030" providerId="ADAL" clId="{57CA2B13-5FE8-4225-999E-365B38DDD99E}" dt="2020-05-19T17:09:08.368" v="584" actId="14100"/>
          <ac:picMkLst>
            <pc:docMk/>
            <pc:sldMk cId="3795148946" sldId="289"/>
            <ac:picMk id="8196" creationId="{FA34C6DD-BAB4-4D62-8FEE-D442C251572F}"/>
          </ac:picMkLst>
        </pc:picChg>
      </pc:sldChg>
      <pc:sldMasterChg chg="delSldLayout">
        <pc:chgData name="Andrei Bragarenco" userId="d54fc0e7-a0a3-4374-9407-c2638a1e7030" providerId="ADAL" clId="{57CA2B13-5FE8-4225-999E-365B38DDD99E}" dt="2020-05-19T16:48:26.926" v="503" actId="2696"/>
        <pc:sldMasterMkLst>
          <pc:docMk/>
          <pc:sldMasterMk cId="0" sldId="2147483659"/>
        </pc:sldMasterMkLst>
        <pc:sldLayoutChg chg="del">
          <pc:chgData name="Andrei Bragarenco" userId="d54fc0e7-a0a3-4374-9407-c2638a1e7030" providerId="ADAL" clId="{57CA2B13-5FE8-4225-999E-365B38DDD99E}" dt="2020-05-19T16:48:26.926" v="503" actId="2696"/>
          <pc:sldLayoutMkLst>
            <pc:docMk/>
            <pc:sldMasterMk cId="0" sldId="2147483659"/>
            <pc:sldLayoutMk cId="3089230000" sldId="2147483661"/>
          </pc:sldLayoutMkLst>
        </pc:sldLayoutChg>
      </pc:sldMasterChg>
    </pc:docChg>
  </pc:docChgLst>
  <pc:docChgLst>
    <pc:chgData name="Marusic Diana" userId="S::diana.marusic@isa.utm.md::feae8981-6187-4d0b-84df-56f57c08f222" providerId="AD" clId="Web-{30A2FB00-7957-41FE-BDC1-8B8C19A09FFC}"/>
    <pc:docChg chg="addSld delSld modSld sldOrd">
      <pc:chgData name="Marusic Diana" userId="S::diana.marusic@isa.utm.md::feae8981-6187-4d0b-84df-56f57c08f222" providerId="AD" clId="Web-{30A2FB00-7957-41FE-BDC1-8B8C19A09FFC}" dt="2020-05-21T12:34:48.941" v="75" actId="20577"/>
      <pc:docMkLst>
        <pc:docMk/>
      </pc:docMkLst>
      <pc:sldChg chg="addSp delSp modSp">
        <pc:chgData name="Marusic Diana" userId="S::diana.marusic@isa.utm.md::feae8981-6187-4d0b-84df-56f57c08f222" providerId="AD" clId="Web-{30A2FB00-7957-41FE-BDC1-8B8C19A09FFC}" dt="2020-05-21T11:39:50.729" v="34" actId="1076"/>
        <pc:sldMkLst>
          <pc:docMk/>
          <pc:sldMk cId="2140124548" sldId="265"/>
        </pc:sldMkLst>
        <pc:spChg chg="mod">
          <ac:chgData name="Marusic Diana" userId="S::diana.marusic@isa.utm.md::feae8981-6187-4d0b-84df-56f57c08f222" providerId="AD" clId="Web-{30A2FB00-7957-41FE-BDC1-8B8C19A09FFC}" dt="2020-05-21T11:38:35.761" v="33" actId="20577"/>
          <ac:spMkLst>
            <pc:docMk/>
            <pc:sldMk cId="2140124548" sldId="265"/>
            <ac:spMk id="2" creationId="{2A516F55-D97C-4076-AF0F-98823F226A73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34:00.669" v="2"/>
          <ac:spMkLst>
            <pc:docMk/>
            <pc:sldMk cId="2140124548" sldId="265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34:02.919" v="3"/>
          <ac:spMkLst>
            <pc:docMk/>
            <pc:sldMk cId="2140124548" sldId="265"/>
            <ac:spMk id="4" creationId="{4A7446E7-1388-416E-81A6-A5FE43F86E6F}"/>
          </ac:spMkLst>
        </pc:spChg>
        <pc:picChg chg="add mod modCrop">
          <ac:chgData name="Marusic Diana" userId="S::diana.marusic@isa.utm.md::feae8981-6187-4d0b-84df-56f57c08f222" providerId="AD" clId="Web-{30A2FB00-7957-41FE-BDC1-8B8C19A09FFC}" dt="2020-05-21T11:39:50.729" v="34" actId="1076"/>
          <ac:picMkLst>
            <pc:docMk/>
            <pc:sldMk cId="2140124548" sldId="265"/>
            <ac:picMk id="5" creationId="{D08B9A7E-E3E6-42B1-84BE-16694BFF2431}"/>
          </ac:picMkLst>
        </pc:picChg>
      </pc:sldChg>
      <pc:sldChg chg="ord">
        <pc:chgData name="Marusic Diana" userId="S::diana.marusic@isa.utm.md::feae8981-6187-4d0b-84df-56f57c08f222" providerId="AD" clId="Web-{30A2FB00-7957-41FE-BDC1-8B8C19A09FFC}" dt="2020-05-21T09:13:29.106" v="1"/>
        <pc:sldMkLst>
          <pc:docMk/>
          <pc:sldMk cId="555192713" sldId="267"/>
        </pc:sldMkLst>
      </pc:sldChg>
      <pc:sldChg chg="addSp delSp modSp new">
        <pc:chgData name="Marusic Diana" userId="S::diana.marusic@isa.utm.md::feae8981-6187-4d0b-84df-56f57c08f222" providerId="AD" clId="Web-{30A2FB00-7957-41FE-BDC1-8B8C19A09FFC}" dt="2020-05-21T11:37:21.824" v="16" actId="14100"/>
        <pc:sldMkLst>
          <pc:docMk/>
          <pc:sldMk cId="2090528434" sldId="271"/>
        </pc:sldMkLst>
        <pc:spChg chg="del">
          <ac:chgData name="Marusic Diana" userId="S::diana.marusic@isa.utm.md::feae8981-6187-4d0b-84df-56f57c08f222" providerId="AD" clId="Web-{30A2FB00-7957-41FE-BDC1-8B8C19A09FFC}" dt="2020-05-21T11:37:08.996" v="10"/>
          <ac:spMkLst>
            <pc:docMk/>
            <pc:sldMk cId="2090528434" sldId="271"/>
            <ac:spMk id="2" creationId="{68FDE304-DE62-4E85-8196-7ACFA6D64CB9}"/>
          </ac:spMkLst>
        </pc:spChg>
        <pc:picChg chg="add mod">
          <ac:chgData name="Marusic Diana" userId="S::diana.marusic@isa.utm.md::feae8981-6187-4d0b-84df-56f57c08f222" providerId="AD" clId="Web-{30A2FB00-7957-41FE-BDC1-8B8C19A09FFC}" dt="2020-05-21T11:37:21.824" v="16" actId="14100"/>
          <ac:picMkLst>
            <pc:docMk/>
            <pc:sldMk cId="2090528434" sldId="271"/>
            <ac:picMk id="3" creationId="{1D0AA704-15A9-4E4F-85F5-85EFCA37F505}"/>
          </ac:picMkLst>
        </pc:picChg>
      </pc:sldChg>
      <pc:sldChg chg="addSp delSp modSp new">
        <pc:chgData name="Marusic Diana" userId="S::diana.marusic@isa.utm.md::feae8981-6187-4d0b-84df-56f57c08f222" providerId="AD" clId="Web-{30A2FB00-7957-41FE-BDC1-8B8C19A09FFC}" dt="2020-05-21T11:40:43.010" v="49" actId="14100"/>
        <pc:sldMkLst>
          <pc:docMk/>
          <pc:sldMk cId="2564131457" sldId="272"/>
        </pc:sldMkLst>
        <pc:spChg chg="del">
          <ac:chgData name="Marusic Diana" userId="S::diana.marusic@isa.utm.md::feae8981-6187-4d0b-84df-56f57c08f222" providerId="AD" clId="Web-{30A2FB00-7957-41FE-BDC1-8B8C19A09FFC}" dt="2020-05-21T11:40:25.510" v="44"/>
          <ac:spMkLst>
            <pc:docMk/>
            <pc:sldMk cId="2564131457" sldId="272"/>
            <ac:spMk id="2" creationId="{C8D893AD-D0A2-4A39-98E4-F358F0058959}"/>
          </ac:spMkLst>
        </pc:spChg>
        <pc:spChg chg="mod">
          <ac:chgData name="Marusic Diana" userId="S::diana.marusic@isa.utm.md::feae8981-6187-4d0b-84df-56f57c08f222" providerId="AD" clId="Web-{30A2FB00-7957-41FE-BDC1-8B8C19A09FFC}" dt="2020-05-21T11:40:22.338" v="42" actId="1076"/>
          <ac:spMkLst>
            <pc:docMk/>
            <pc:sldMk cId="2564131457" sldId="272"/>
            <ac:spMk id="3" creationId="{C076F10E-F690-4EB1-833F-935B77A065EE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40:24.369" v="43"/>
          <ac:spMkLst>
            <pc:docMk/>
            <pc:sldMk cId="2564131457" sldId="272"/>
            <ac:spMk id="4" creationId="{81AA87A6-FD09-4F3A-AE61-8743E4F14F2D}"/>
          </ac:spMkLst>
        </pc:spChg>
        <pc:picChg chg="add mod">
          <ac:chgData name="Marusic Diana" userId="S::diana.marusic@isa.utm.md::feae8981-6187-4d0b-84df-56f57c08f222" providerId="AD" clId="Web-{30A2FB00-7957-41FE-BDC1-8B8C19A09FFC}" dt="2020-05-21T11:40:43.010" v="49" actId="14100"/>
          <ac:picMkLst>
            <pc:docMk/>
            <pc:sldMk cId="2564131457" sldId="272"/>
            <ac:picMk id="5" creationId="{336B7EBB-AC2C-44E5-9ED2-6A0487338DFF}"/>
          </ac:picMkLst>
        </pc:picChg>
      </pc:sldChg>
      <pc:sldChg chg="new del">
        <pc:chgData name="Marusic Diana" userId="S::diana.marusic@isa.utm.md::feae8981-6187-4d0b-84df-56f57c08f222" providerId="AD" clId="Web-{30A2FB00-7957-41FE-BDC1-8B8C19A09FFC}" dt="2020-05-21T11:42:07.712" v="57"/>
        <pc:sldMkLst>
          <pc:docMk/>
          <pc:sldMk cId="192817472" sldId="273"/>
        </pc:sldMkLst>
      </pc:sldChg>
      <pc:sldChg chg="modSp add ord replId">
        <pc:chgData name="Marusic Diana" userId="S::diana.marusic@isa.utm.md::feae8981-6187-4d0b-84df-56f57c08f222" providerId="AD" clId="Web-{30A2FB00-7957-41FE-BDC1-8B8C19A09FFC}" dt="2020-05-21T11:42:09.431" v="58"/>
        <pc:sldMkLst>
          <pc:docMk/>
          <pc:sldMk cId="1166107932" sldId="274"/>
        </pc:sldMkLst>
        <pc:spChg chg="mod">
          <ac:chgData name="Marusic Diana" userId="S::diana.marusic@isa.utm.md::feae8981-6187-4d0b-84df-56f57c08f222" providerId="AD" clId="Web-{30A2FB00-7957-41FE-BDC1-8B8C19A09FFC}" dt="2020-05-21T11:42:05.103" v="56" actId="20577"/>
          <ac:spMkLst>
            <pc:docMk/>
            <pc:sldMk cId="1166107932" sldId="274"/>
            <ac:spMk id="2" creationId="{2A516F55-D97C-4076-AF0F-98823F226A73}"/>
          </ac:spMkLst>
        </pc:spChg>
        <pc:spChg chg="mod">
          <ac:chgData name="Marusic Diana" userId="S::diana.marusic@isa.utm.md::feae8981-6187-4d0b-84df-56f57c08f222" providerId="AD" clId="Web-{30A2FB00-7957-41FE-BDC1-8B8C19A09FFC}" dt="2020-05-21T11:42:02.181" v="52" actId="20577"/>
          <ac:spMkLst>
            <pc:docMk/>
            <pc:sldMk cId="1166107932" sldId="274"/>
            <ac:spMk id="5" creationId="{1AB647B4-3080-4225-9412-C78711138D5D}"/>
          </ac:spMkLst>
        </pc:spChg>
      </pc:sldChg>
      <pc:sldChg chg="delSp modSp new">
        <pc:chgData name="Marusic Diana" userId="S::diana.marusic@isa.utm.md::feae8981-6187-4d0b-84df-56f57c08f222" providerId="AD" clId="Web-{30A2FB00-7957-41FE-BDC1-8B8C19A09FFC}" dt="2020-05-21T12:34:48.941" v="75" actId="20577"/>
        <pc:sldMkLst>
          <pc:docMk/>
          <pc:sldMk cId="1762747340" sldId="275"/>
        </pc:sldMkLst>
        <pc:spChg chg="mod">
          <ac:chgData name="Marusic Diana" userId="S::diana.marusic@isa.utm.md::feae8981-6187-4d0b-84df-56f57c08f222" providerId="AD" clId="Web-{30A2FB00-7957-41FE-BDC1-8B8C19A09FFC}" dt="2020-05-21T12:34:41.207" v="70" actId="20577"/>
          <ac:spMkLst>
            <pc:docMk/>
            <pc:sldMk cId="1762747340" sldId="275"/>
            <ac:spMk id="2" creationId="{9202D7F2-0A0E-4CB3-87A2-985DCA3CC369}"/>
          </ac:spMkLst>
        </pc:spChg>
        <pc:spChg chg="mod">
          <ac:chgData name="Marusic Diana" userId="S::diana.marusic@isa.utm.md::feae8981-6187-4d0b-84df-56f57c08f222" providerId="AD" clId="Web-{30A2FB00-7957-41FE-BDC1-8B8C19A09FFC}" dt="2020-05-21T12:34:48.941" v="75" actId="20577"/>
          <ac:spMkLst>
            <pc:docMk/>
            <pc:sldMk cId="1762747340" sldId="275"/>
            <ac:spMk id="3" creationId="{4ADF7837-7928-4F16-AAEC-49468200B0A8}"/>
          </ac:spMkLst>
        </pc:spChg>
        <pc:spChg chg="del">
          <ac:chgData name="Marusic Diana" userId="S::diana.marusic@isa.utm.md::feae8981-6187-4d0b-84df-56f57c08f222" providerId="AD" clId="Web-{30A2FB00-7957-41FE-BDC1-8B8C19A09FFC}" dt="2020-05-21T12:34:43.191" v="71"/>
          <ac:spMkLst>
            <pc:docMk/>
            <pc:sldMk cId="1762747340" sldId="275"/>
            <ac:spMk id="4" creationId="{F84CE54D-A191-4113-8EEB-8D3B25C36619}"/>
          </ac:spMkLst>
        </pc:spChg>
      </pc:sldChg>
    </pc:docChg>
  </pc:docChgLst>
  <pc:docChgLst>
    <pc:chgData name="Andrei Bragarenco" userId="S::andrei.bragarenco@microlab.utm.md::207dec75-d508-43f9-97fe-f8e7ba533595" providerId="AD" clId="Web-{4435BA00-C823-4A8C-BD0B-CC57F41B8504}"/>
    <pc:docChg chg="modSld">
      <pc:chgData name="Andrei Bragarenco" userId="S::andrei.bragarenco@microlab.utm.md::207dec75-d508-43f9-97fe-f8e7ba533595" providerId="AD" clId="Web-{4435BA00-C823-4A8C-BD0B-CC57F41B8504}" dt="2020-05-19T21:36:12.346" v="9" actId="1076"/>
      <pc:docMkLst>
        <pc:docMk/>
      </pc:docMkLst>
      <pc:sldChg chg="modSp">
        <pc:chgData name="Andrei Bragarenco" userId="S::andrei.bragarenco@microlab.utm.md::207dec75-d508-43f9-97fe-f8e7ba533595" providerId="AD" clId="Web-{4435BA00-C823-4A8C-BD0B-CC57F41B8504}" dt="2020-05-19T21:36:07.705" v="8" actId="1076"/>
        <pc:sldMkLst>
          <pc:docMk/>
          <pc:sldMk cId="4057555486" sldId="263"/>
        </pc:sldMkLst>
        <pc:picChg chg="mod">
          <ac:chgData name="Andrei Bragarenco" userId="S::andrei.bragarenco@microlab.utm.md::207dec75-d508-43f9-97fe-f8e7ba533595" providerId="AD" clId="Web-{4435BA00-C823-4A8C-BD0B-CC57F41B8504}" dt="2020-05-19T21:36:07.705" v="8" actId="1076"/>
          <ac:picMkLst>
            <pc:docMk/>
            <pc:sldMk cId="4057555486" sldId="263"/>
            <ac:picMk id="14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2.248" v="1" actId="1076"/>
        <pc:sldMkLst>
          <pc:docMk/>
          <pc:sldMk cId="271020339" sldId="266"/>
        </pc:sldMkLst>
        <pc:picChg chg="mod">
          <ac:chgData name="Andrei Bragarenco" userId="S::andrei.bragarenco@microlab.utm.md::207dec75-d508-43f9-97fe-f8e7ba533595" providerId="AD" clId="Web-{4435BA00-C823-4A8C-BD0B-CC57F41B8504}" dt="2020-05-19T21:35:22.248" v="1" actId="1076"/>
          <ac:picMkLst>
            <pc:docMk/>
            <pc:sldMk cId="271020339" sldId="266"/>
            <ac:picMk id="1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2.811" v="3" actId="1076"/>
        <pc:sldMkLst>
          <pc:docMk/>
          <pc:sldMk cId="2636696330" sldId="268"/>
        </pc:sldMkLst>
        <pc:picChg chg="mod">
          <ac:chgData name="Andrei Bragarenco" userId="S::andrei.bragarenco@microlab.utm.md::207dec75-d508-43f9-97fe-f8e7ba533595" providerId="AD" clId="Web-{4435BA00-C823-4A8C-BD0B-CC57F41B8504}" dt="2020-05-19T21:35:32.811" v="3" actId="1076"/>
          <ac:picMkLst>
            <pc:docMk/>
            <pc:sldMk cId="2636696330" sldId="268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45.109" v="5" actId="1076"/>
        <pc:sldMkLst>
          <pc:docMk/>
          <pc:sldMk cId="3711126745" sldId="269"/>
        </pc:sldMkLst>
        <pc:picChg chg="mod">
          <ac:chgData name="Andrei Bragarenco" userId="S::andrei.bragarenco@microlab.utm.md::207dec75-d508-43f9-97fe-f8e7ba533595" providerId="AD" clId="Web-{4435BA00-C823-4A8C-BD0B-CC57F41B8504}" dt="2020-05-19T21:35:45.109" v="5" actId="1076"/>
          <ac:picMkLst>
            <pc:docMk/>
            <pc:sldMk cId="3711126745" sldId="269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7.687" v="4" actId="1076"/>
        <pc:sldMkLst>
          <pc:docMk/>
          <pc:sldMk cId="1171152152" sldId="271"/>
        </pc:sldMkLst>
        <pc:picChg chg="mod">
          <ac:chgData name="Andrei Bragarenco" userId="S::andrei.bragarenco@microlab.utm.md::207dec75-d508-43f9-97fe-f8e7ba533595" providerId="AD" clId="Web-{4435BA00-C823-4A8C-BD0B-CC57F41B8504}" dt="2020-05-19T21:35:37.687" v="4" actId="1076"/>
          <ac:picMkLst>
            <pc:docMk/>
            <pc:sldMk cId="1171152152" sldId="271"/>
            <ac:picMk id="6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9.501" v="7" actId="1076"/>
        <pc:sldMkLst>
          <pc:docMk/>
          <pc:sldMk cId="1708011836" sldId="272"/>
        </pc:sldMkLst>
        <pc:picChg chg="mod">
          <ac:chgData name="Andrei Bragarenco" userId="S::andrei.bragarenco@microlab.utm.md::207dec75-d508-43f9-97fe-f8e7ba533595" providerId="AD" clId="Web-{4435BA00-C823-4A8C-BD0B-CC57F41B8504}" dt="2020-05-19T21:35:59.501" v="7" actId="1076"/>
          <ac:picMkLst>
            <pc:docMk/>
            <pc:sldMk cId="1708011836" sldId="272"/>
            <ac:picMk id="11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6:12.346" v="9" actId="1076"/>
        <pc:sldMkLst>
          <pc:docMk/>
          <pc:sldMk cId="873588619" sldId="273"/>
        </pc:sldMkLst>
        <pc:picChg chg="mod">
          <ac:chgData name="Andrei Bragarenco" userId="S::andrei.bragarenco@microlab.utm.md::207dec75-d508-43f9-97fe-f8e7ba533595" providerId="AD" clId="Web-{4435BA00-C823-4A8C-BD0B-CC57F41B8504}" dt="2020-05-19T21:36:12.346" v="9" actId="1076"/>
          <ac:picMkLst>
            <pc:docMk/>
            <pc:sldMk cId="873588619" sldId="273"/>
            <ac:picMk id="7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2.641" v="6" actId="1076"/>
        <pc:sldMkLst>
          <pc:docMk/>
          <pc:sldMk cId="1046276799" sldId="285"/>
        </pc:sldMkLst>
        <pc:picChg chg="mod">
          <ac:chgData name="Andrei Bragarenco" userId="S::andrei.bragarenco@microlab.utm.md::207dec75-d508-43f9-97fe-f8e7ba533595" providerId="AD" clId="Web-{4435BA00-C823-4A8C-BD0B-CC57F41B8504}" dt="2020-05-19T21:35:52.641" v="6" actId="1076"/>
          <ac:picMkLst>
            <pc:docMk/>
            <pc:sldMk cId="1046276799" sldId="285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8.452" v="2" actId="1076"/>
        <pc:sldMkLst>
          <pc:docMk/>
          <pc:sldMk cId="1224450689" sldId="286"/>
        </pc:sldMkLst>
        <pc:picChg chg="mod">
          <ac:chgData name="Andrei Bragarenco" userId="S::andrei.bragarenco@microlab.utm.md::207dec75-d508-43f9-97fe-f8e7ba533595" providerId="AD" clId="Web-{4435BA00-C823-4A8C-BD0B-CC57F41B8504}" dt="2020-05-19T21:35:28.452" v="2" actId="1076"/>
          <ac:picMkLst>
            <pc:docMk/>
            <pc:sldMk cId="1224450689" sldId="286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18.092" v="0" actId="1076"/>
        <pc:sldMkLst>
          <pc:docMk/>
          <pc:sldMk cId="4149190870" sldId="287"/>
        </pc:sldMkLst>
        <pc:picChg chg="mod">
          <ac:chgData name="Andrei Bragarenco" userId="S::andrei.bragarenco@microlab.utm.md::207dec75-d508-43f9-97fe-f8e7ba533595" providerId="AD" clId="Web-{4435BA00-C823-4A8C-BD0B-CC57F41B8504}" dt="2020-05-19T21:35:18.092" v="0" actId="1076"/>
          <ac:picMkLst>
            <pc:docMk/>
            <pc:sldMk cId="4149190870" sldId="287"/>
            <ac:picMk id="10" creationId="{00000000-0000-0000-0000-000000000000}"/>
          </ac:picMkLst>
        </pc:picChg>
      </pc:sldChg>
    </pc:docChg>
  </pc:docChgLst>
  <pc:docChgLst>
    <pc:chgData name="Marusic Diana" userId="S::diana.marusic@isa.utm.md::feae8981-6187-4d0b-84df-56f57c08f222" providerId="AD" clId="Web-{3F0C0B88-9299-40D8-B803-682B3504E735}"/>
    <pc:docChg chg="addSld delSld modSld sldOrd">
      <pc:chgData name="Marusic Diana" userId="S::diana.marusic@isa.utm.md::feae8981-6187-4d0b-84df-56f57c08f222" providerId="AD" clId="Web-{3F0C0B88-9299-40D8-B803-682B3504E735}" dt="2020-05-26T10:07:33.485" v="449" actId="14100"/>
      <pc:docMkLst>
        <pc:docMk/>
      </pc:docMkLst>
      <pc:sldChg chg="modSp">
        <pc:chgData name="Marusic Diana" userId="S::diana.marusic@isa.utm.md::feae8981-6187-4d0b-84df-56f57c08f222" providerId="AD" clId="Web-{3F0C0B88-9299-40D8-B803-682B3504E735}" dt="2020-05-26T09:35:57.338" v="20" actId="20577"/>
        <pc:sldMkLst>
          <pc:docMk/>
          <pc:sldMk cId="0" sldId="256"/>
        </pc:sldMkLst>
        <pc:spChg chg="mod">
          <ac:chgData name="Marusic Diana" userId="S::diana.marusic@isa.utm.md::feae8981-6187-4d0b-84df-56f57c08f222" providerId="AD" clId="Web-{3F0C0B88-9299-40D8-B803-682B3504E735}" dt="2020-05-26T09:35:57.338" v="20" actId="20577"/>
          <ac:spMkLst>
            <pc:docMk/>
            <pc:sldMk cId="0" sldId="256"/>
            <ac:spMk id="4" creationId="{72DC2B8C-B145-450F-9C9A-45A083561858}"/>
          </ac:spMkLst>
        </pc:spChg>
      </pc:sldChg>
      <pc:sldChg chg="modSp">
        <pc:chgData name="Marusic Diana" userId="S::diana.marusic@isa.utm.md::feae8981-6187-4d0b-84df-56f57c08f222" providerId="AD" clId="Web-{3F0C0B88-9299-40D8-B803-682B3504E735}" dt="2020-05-26T09:36:48.478" v="80"/>
        <pc:sldMkLst>
          <pc:docMk/>
          <pc:sldMk cId="4086032842" sldId="261"/>
        </pc:sldMkLst>
        <pc:graphicFrameChg chg="mod modGraphic">
          <ac:chgData name="Marusic Diana" userId="S::diana.marusic@isa.utm.md::feae8981-6187-4d0b-84df-56f57c08f222" providerId="AD" clId="Web-{3F0C0B88-9299-40D8-B803-682B3504E735}" dt="2020-05-26T09:36:48.478" v="80"/>
          <ac:graphicFrameMkLst>
            <pc:docMk/>
            <pc:sldMk cId="4086032842" sldId="261"/>
            <ac:graphicFrameMk id="6" creationId="{4AB7F9D3-DB7D-4349-9555-9BF9C2C986AA}"/>
          </ac:graphicFrameMkLst>
        </pc:graphicFrameChg>
      </pc:sldChg>
      <pc:sldChg chg="addSp modSp">
        <pc:chgData name="Marusic Diana" userId="S::diana.marusic@isa.utm.md::feae8981-6187-4d0b-84df-56f57c08f222" providerId="AD" clId="Web-{3F0C0B88-9299-40D8-B803-682B3504E735}" dt="2020-05-26T09:40:01.729" v="112" actId="20577"/>
        <pc:sldMkLst>
          <pc:docMk/>
          <pc:sldMk cId="2446876140" sldId="262"/>
        </pc:sldMkLst>
        <pc:spChg chg="mod">
          <ac:chgData name="Marusic Diana" userId="S::diana.marusic@isa.utm.md::feae8981-6187-4d0b-84df-56f57c08f222" providerId="AD" clId="Web-{3F0C0B88-9299-40D8-B803-682B3504E735}" dt="2020-05-26T09:37:42.557" v="96" actId="1076"/>
          <ac:spMkLst>
            <pc:docMk/>
            <pc:sldMk cId="2446876140" sldId="262"/>
            <ac:spMk id="4" creationId="{C6973C81-177C-4144-AC9C-FC783E8FBEC6}"/>
          </ac:spMkLst>
        </pc:spChg>
        <pc:spChg chg="mod">
          <ac:chgData name="Marusic Diana" userId="S::diana.marusic@isa.utm.md::feae8981-6187-4d0b-84df-56f57c08f222" providerId="AD" clId="Web-{3F0C0B88-9299-40D8-B803-682B3504E735}" dt="2020-05-26T09:37:47.947" v="97" actId="1076"/>
          <ac:spMkLst>
            <pc:docMk/>
            <pc:sldMk cId="2446876140" sldId="262"/>
            <ac:spMk id="7" creationId="{BD0C8B7D-6FD2-4A54-BB48-079245C677D6}"/>
          </ac:spMkLst>
        </pc:spChg>
        <pc:spChg chg="add mod">
          <ac:chgData name="Marusic Diana" userId="S::diana.marusic@isa.utm.md::feae8981-6187-4d0b-84df-56f57c08f222" providerId="AD" clId="Web-{3F0C0B88-9299-40D8-B803-682B3504E735}" dt="2020-05-26T09:40:01.604" v="109" actId="20577"/>
          <ac:spMkLst>
            <pc:docMk/>
            <pc:sldMk cId="2446876140" sldId="262"/>
            <ac:spMk id="8" creationId="{EDB6961F-3533-4542-B10C-E53B6B32A0B8}"/>
          </ac:spMkLst>
        </pc:spChg>
        <pc:spChg chg="mod">
          <ac:chgData name="Marusic Diana" userId="S::diana.marusic@isa.utm.md::feae8981-6187-4d0b-84df-56f57c08f222" providerId="AD" clId="Web-{3F0C0B88-9299-40D8-B803-682B3504E735}" dt="2020-05-26T09:38:00.322" v="100" actId="1076"/>
          <ac:spMkLst>
            <pc:docMk/>
            <pc:sldMk cId="2446876140" sldId="262"/>
            <ac:spMk id="11" creationId="{1DFA55BE-5C7F-4F84-96BB-F6D19526E6E3}"/>
          </ac:spMkLst>
        </pc:spChg>
        <pc:spChg chg="add mod">
          <ac:chgData name="Marusic Diana" userId="S::diana.marusic@isa.utm.md::feae8981-6187-4d0b-84df-56f57c08f222" providerId="AD" clId="Web-{3F0C0B88-9299-40D8-B803-682B3504E735}" dt="2020-05-26T09:40:01.729" v="112" actId="20577"/>
          <ac:spMkLst>
            <pc:docMk/>
            <pc:sldMk cId="2446876140" sldId="262"/>
            <ac:spMk id="12" creationId="{F2EAFAD7-26D7-4F47-B40B-BF7F659475E5}"/>
          </ac:spMkLst>
        </pc:spChg>
        <pc:spChg chg="mod">
          <ac:chgData name="Marusic Diana" userId="S::diana.marusic@isa.utm.md::feae8981-6187-4d0b-84df-56f57c08f222" providerId="AD" clId="Web-{3F0C0B88-9299-40D8-B803-682B3504E735}" dt="2020-05-26T09:37:55.494" v="99" actId="1076"/>
          <ac:spMkLst>
            <pc:docMk/>
            <pc:sldMk cId="2446876140" sldId="262"/>
            <ac:spMk id="16" creationId="{04F5EFCB-67C5-4E73-9563-9D39CDE84F3B}"/>
          </ac:spMkLst>
        </pc:spChg>
        <pc:picChg chg="mod">
          <ac:chgData name="Marusic Diana" userId="S::diana.marusic@isa.utm.md::feae8981-6187-4d0b-84df-56f57c08f222" providerId="AD" clId="Web-{3F0C0B88-9299-40D8-B803-682B3504E735}" dt="2020-05-26T09:37:23.525" v="89" actId="1076"/>
          <ac:picMkLst>
            <pc:docMk/>
            <pc:sldMk cId="2446876140" sldId="262"/>
            <ac:picMk id="5" creationId="{C3358E81-CCC5-4E04-B4D9-9BBF88F1C307}"/>
          </ac:picMkLst>
        </pc:picChg>
        <pc:picChg chg="mod">
          <ac:chgData name="Marusic Diana" userId="S::diana.marusic@isa.utm.md::feae8981-6187-4d0b-84df-56f57c08f222" providerId="AD" clId="Web-{3F0C0B88-9299-40D8-B803-682B3504E735}" dt="2020-05-26T09:37:38.135" v="95" actId="1076"/>
          <ac:picMkLst>
            <pc:docMk/>
            <pc:sldMk cId="2446876140" sldId="262"/>
            <ac:picMk id="6" creationId="{3F3675F7-FDC5-4E86-BA44-792C4259C333}"/>
          </ac:picMkLst>
        </pc:picChg>
      </pc:sldChg>
      <pc:sldChg chg="modSp">
        <pc:chgData name="Marusic Diana" userId="S::diana.marusic@isa.utm.md::feae8981-6187-4d0b-84df-56f57c08f222" providerId="AD" clId="Web-{3F0C0B88-9299-40D8-B803-682B3504E735}" dt="2020-05-26T09:46:25.012" v="173" actId="20577"/>
        <pc:sldMkLst>
          <pc:docMk/>
          <pc:sldMk cId="4031533665" sldId="263"/>
        </pc:sldMkLst>
        <pc:spChg chg="mod">
          <ac:chgData name="Marusic Diana" userId="S::diana.marusic@isa.utm.md::feae8981-6187-4d0b-84df-56f57c08f222" providerId="AD" clId="Web-{3F0C0B88-9299-40D8-B803-682B3504E735}" dt="2020-05-26T09:46:25.012" v="173" actId="20577"/>
          <ac:spMkLst>
            <pc:docMk/>
            <pc:sldMk cId="4031533665" sldId="263"/>
            <ac:spMk id="2" creationId="{0CAD24E2-5B99-45A7-A3CE-72F77D565B1F}"/>
          </ac:spMkLst>
        </pc:spChg>
      </pc:sldChg>
      <pc:sldChg chg="modSp">
        <pc:chgData name="Marusic Diana" userId="S::diana.marusic@isa.utm.md::feae8981-6187-4d0b-84df-56f57c08f222" providerId="AD" clId="Web-{3F0C0B88-9299-40D8-B803-682B3504E735}" dt="2020-05-26T09:46:30.106" v="176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3F0C0B88-9299-40D8-B803-682B3504E735}" dt="2020-05-26T09:46:30.106" v="176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3F0C0B88-9299-40D8-B803-682B3504E735}" dt="2020-05-26T09:40:35.714" v="149"/>
        <pc:sldMkLst>
          <pc:docMk/>
          <pc:sldMk cId="2140124548" sldId="265"/>
        </pc:sldMkLst>
      </pc:sldChg>
      <pc:sldChg chg="modSp">
        <pc:chgData name="Marusic Diana" userId="S::diana.marusic@isa.utm.md::feae8981-6187-4d0b-84df-56f57c08f222" providerId="AD" clId="Web-{3F0C0B88-9299-40D8-B803-682B3504E735}" dt="2020-05-26T09:46:38.934" v="182" actId="20577"/>
        <pc:sldMkLst>
          <pc:docMk/>
          <pc:sldMk cId="994990275" sldId="266"/>
        </pc:sldMkLst>
        <pc:spChg chg="mod">
          <ac:chgData name="Marusic Diana" userId="S::diana.marusic@isa.utm.md::feae8981-6187-4d0b-84df-56f57c08f222" providerId="AD" clId="Web-{3F0C0B88-9299-40D8-B803-682B3504E735}" dt="2020-05-26T09:46:38.934" v="182" actId="20577"/>
          <ac:spMkLst>
            <pc:docMk/>
            <pc:sldMk cId="994990275" sldId="266"/>
            <ac:spMk id="4" creationId="{EE433EE7-16A1-40C6-AB6E-90682FE3D02F}"/>
          </ac:spMkLst>
        </pc:spChg>
      </pc:sldChg>
      <pc:sldChg chg="modSp">
        <pc:chgData name="Marusic Diana" userId="S::diana.marusic@isa.utm.md::feae8981-6187-4d0b-84df-56f57c08f222" providerId="AD" clId="Web-{3F0C0B88-9299-40D8-B803-682B3504E735}" dt="2020-05-26T10:06:44.126" v="427" actId="20577"/>
        <pc:sldMkLst>
          <pc:docMk/>
          <pc:sldMk cId="3417712321" sldId="268"/>
        </pc:sldMkLst>
        <pc:spChg chg="mod">
          <ac:chgData name="Marusic Diana" userId="S::diana.marusic@isa.utm.md::feae8981-6187-4d0b-84df-56f57c08f222" providerId="AD" clId="Web-{3F0C0B88-9299-40D8-B803-682B3504E735}" dt="2020-05-26T10:06:44.126" v="427" actId="20577"/>
          <ac:spMkLst>
            <pc:docMk/>
            <pc:sldMk cId="3417712321" sldId="268"/>
            <ac:spMk id="3" creationId="{8218F1C9-80F8-42DC-997D-5BC8BE8FE87F}"/>
          </ac:spMkLst>
        </pc:spChg>
      </pc:sldChg>
      <pc:sldChg chg="modSp">
        <pc:chgData name="Marusic Diana" userId="S::diana.marusic@isa.utm.md::feae8981-6187-4d0b-84df-56f57c08f222" providerId="AD" clId="Web-{3F0C0B88-9299-40D8-B803-682B3504E735}" dt="2020-05-26T09:49:34.059" v="188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3F0C0B88-9299-40D8-B803-682B3504E735}" dt="2020-05-26T09:49:34.059" v="188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del">
        <pc:chgData name="Marusic Diana" userId="S::diana.marusic@isa.utm.md::feae8981-6187-4d0b-84df-56f57c08f222" providerId="AD" clId="Web-{3F0C0B88-9299-40D8-B803-682B3504E735}" dt="2020-05-26T09:46:18.121" v="168"/>
        <pc:sldMkLst>
          <pc:docMk/>
          <pc:sldMk cId="865294923" sldId="270"/>
        </pc:sldMkLst>
      </pc:sldChg>
      <pc:sldChg chg="del">
        <pc:chgData name="Marusic Diana" userId="S::diana.marusic@isa.utm.md::feae8981-6187-4d0b-84df-56f57c08f222" providerId="AD" clId="Web-{3F0C0B88-9299-40D8-B803-682B3504E735}" dt="2020-05-26T09:49:38.825" v="189"/>
        <pc:sldMkLst>
          <pc:docMk/>
          <pc:sldMk cId="2090528434" sldId="271"/>
        </pc:sldMkLst>
      </pc:sldChg>
      <pc:sldChg chg="del">
        <pc:chgData name="Marusic Diana" userId="S::diana.marusic@isa.utm.md::feae8981-6187-4d0b-84df-56f57c08f222" providerId="AD" clId="Web-{3F0C0B88-9299-40D8-B803-682B3504E735}" dt="2020-05-26T09:40:36.260" v="150"/>
        <pc:sldMkLst>
          <pc:docMk/>
          <pc:sldMk cId="2564131457" sldId="272"/>
        </pc:sldMkLst>
      </pc:sldChg>
      <pc:sldChg chg="del">
        <pc:chgData name="Marusic Diana" userId="S::diana.marusic@isa.utm.md::feae8981-6187-4d0b-84df-56f57c08f222" providerId="AD" clId="Web-{3F0C0B88-9299-40D8-B803-682B3504E735}" dt="2020-05-26T09:46:40.074" v="184"/>
        <pc:sldMkLst>
          <pc:docMk/>
          <pc:sldMk cId="1166107932" sldId="274"/>
        </pc:sldMkLst>
      </pc:sldChg>
      <pc:sldChg chg="del">
        <pc:chgData name="Marusic Diana" userId="S::diana.marusic@isa.utm.md::feae8981-6187-4d0b-84df-56f57c08f222" providerId="AD" clId="Web-{3F0C0B88-9299-40D8-B803-682B3504E735}" dt="2020-05-26T09:46:40.996" v="185"/>
        <pc:sldMkLst>
          <pc:docMk/>
          <pc:sldMk cId="1762747340" sldId="275"/>
        </pc:sldMkLst>
      </pc:sldChg>
      <pc:sldChg chg="del">
        <pc:chgData name="Marusic Diana" userId="S::diana.marusic@isa.utm.md::feae8981-6187-4d0b-84df-56f57c08f222" providerId="AD" clId="Web-{3F0C0B88-9299-40D8-B803-682B3504E735}" dt="2020-05-26T09:46:39.684" v="183"/>
        <pc:sldMkLst>
          <pc:docMk/>
          <pc:sldMk cId="2937419036" sldId="276"/>
        </pc:sldMkLst>
      </pc:sldChg>
      <pc:sldChg chg="addSp delSp modSp new">
        <pc:chgData name="Marusic Diana" userId="S::diana.marusic@isa.utm.md::feae8981-6187-4d0b-84df-56f57c08f222" providerId="AD" clId="Web-{3F0C0B88-9299-40D8-B803-682B3504E735}" dt="2020-05-26T09:46:07.809" v="167" actId="1076"/>
        <pc:sldMkLst>
          <pc:docMk/>
          <pc:sldMk cId="938345884" sldId="277"/>
        </pc:sldMkLst>
        <pc:spChg chg="mod">
          <ac:chgData name="Marusic Diana" userId="S::diana.marusic@isa.utm.md::feae8981-6187-4d0b-84df-56f57c08f222" providerId="AD" clId="Web-{3F0C0B88-9299-40D8-B803-682B3504E735}" dt="2020-05-26T09:46:06.215" v="166" actId="20577"/>
          <ac:spMkLst>
            <pc:docMk/>
            <pc:sldMk cId="938345884" sldId="277"/>
            <ac:spMk id="2" creationId="{12E81FDB-8260-4256-ADFD-161DD5404B49}"/>
          </ac:spMkLst>
        </pc:spChg>
        <pc:spChg chg="del">
          <ac:chgData name="Marusic Diana" userId="S::diana.marusic@isa.utm.md::feae8981-6187-4d0b-84df-56f57c08f222" providerId="AD" clId="Web-{3F0C0B88-9299-40D8-B803-682B3504E735}" dt="2020-05-26T09:45:25.418" v="152"/>
          <ac:spMkLst>
            <pc:docMk/>
            <pc:sldMk cId="938345884" sldId="277"/>
            <ac:spMk id="3" creationId="{7625FF9D-0774-4D92-AC4B-83817C8B1180}"/>
          </ac:spMkLst>
        </pc:spChg>
        <pc:spChg chg="del">
          <ac:chgData name="Marusic Diana" userId="S::diana.marusic@isa.utm.md::feae8981-6187-4d0b-84df-56f57c08f222" providerId="AD" clId="Web-{3F0C0B88-9299-40D8-B803-682B3504E735}" dt="2020-05-26T09:45:34.199" v="153"/>
          <ac:spMkLst>
            <pc:docMk/>
            <pc:sldMk cId="938345884" sldId="277"/>
            <ac:spMk id="4" creationId="{432E31B2-5CA3-4AA6-9BD4-0F002A0F0664}"/>
          </ac:spMkLst>
        </pc:spChg>
        <pc:spChg chg="add del">
          <ac:chgData name="Marusic Diana" userId="S::diana.marusic@isa.utm.md::feae8981-6187-4d0b-84df-56f57c08f222" providerId="AD" clId="Web-{3F0C0B88-9299-40D8-B803-682B3504E735}" dt="2020-05-26T09:45:37.449" v="155"/>
          <ac:spMkLst>
            <pc:docMk/>
            <pc:sldMk cId="938345884" sldId="277"/>
            <ac:spMk id="6" creationId="{0C7A7245-6EA1-4598-9EC0-A233DFE9F308}"/>
          </ac:spMkLst>
        </pc:spChg>
        <pc:picChg chg="add mod">
          <ac:chgData name="Marusic Diana" userId="S::diana.marusic@isa.utm.md::feae8981-6187-4d0b-84df-56f57c08f222" providerId="AD" clId="Web-{3F0C0B88-9299-40D8-B803-682B3504E735}" dt="2020-05-26T09:46:07.809" v="167" actId="1076"/>
          <ac:picMkLst>
            <pc:docMk/>
            <pc:sldMk cId="938345884" sldId="277"/>
            <ac:picMk id="7" creationId="{33F43083-6D1E-4CBF-8D27-5F2D5CA16C09}"/>
          </ac:picMkLst>
        </pc:picChg>
      </pc:sldChg>
      <pc:sldChg chg="modSp new">
        <pc:chgData name="Marusic Diana" userId="S::diana.marusic@isa.utm.md::feae8981-6187-4d0b-84df-56f57c08f222" providerId="AD" clId="Web-{3F0C0B88-9299-40D8-B803-682B3504E735}" dt="2020-05-26T10:07:33.485" v="449" actId="14100"/>
        <pc:sldMkLst>
          <pc:docMk/>
          <pc:sldMk cId="1262752657" sldId="278"/>
        </pc:sldMkLst>
        <pc:spChg chg="mod">
          <ac:chgData name="Marusic Diana" userId="S::diana.marusic@isa.utm.md::feae8981-6187-4d0b-84df-56f57c08f222" providerId="AD" clId="Web-{3F0C0B88-9299-40D8-B803-682B3504E735}" dt="2020-05-26T09:50:42.106" v="211" actId="20577"/>
          <ac:spMkLst>
            <pc:docMk/>
            <pc:sldMk cId="1262752657" sldId="278"/>
            <ac:spMk id="2" creationId="{6BAFF96B-6F56-4D04-B901-864B2666612A}"/>
          </ac:spMkLst>
        </pc:spChg>
        <pc:spChg chg="mod">
          <ac:chgData name="Marusic Diana" userId="S::diana.marusic@isa.utm.md::feae8981-6187-4d0b-84df-56f57c08f222" providerId="AD" clId="Web-{3F0C0B88-9299-40D8-B803-682B3504E735}" dt="2020-05-26T10:07:24.094" v="444" actId="20577"/>
          <ac:spMkLst>
            <pc:docMk/>
            <pc:sldMk cId="1262752657" sldId="278"/>
            <ac:spMk id="3" creationId="{8CB0283C-7C63-49CA-86E7-9C676D0FAA9F}"/>
          </ac:spMkLst>
        </pc:spChg>
        <pc:spChg chg="mod">
          <ac:chgData name="Marusic Diana" userId="S::diana.marusic@isa.utm.md::feae8981-6187-4d0b-84df-56f57c08f222" providerId="AD" clId="Web-{3F0C0B88-9299-40D8-B803-682B3504E735}" dt="2020-05-26T10:07:33.485" v="449" actId="14100"/>
          <ac:spMkLst>
            <pc:docMk/>
            <pc:sldMk cId="1262752657" sldId="278"/>
            <ac:spMk id="4" creationId="{37794F6C-923A-4E9D-9B1C-57076014B762}"/>
          </ac:spMkLst>
        </pc:spChg>
      </pc:sldChg>
      <pc:sldChg chg="addSp delSp modSp new">
        <pc:chgData name="Marusic Diana" userId="S::diana.marusic@isa.utm.md::feae8981-6187-4d0b-84df-56f57c08f222" providerId="AD" clId="Web-{3F0C0B88-9299-40D8-B803-682B3504E735}" dt="2020-05-26T09:59:45.702" v="311" actId="14100"/>
        <pc:sldMkLst>
          <pc:docMk/>
          <pc:sldMk cId="233126463" sldId="279"/>
        </pc:sldMkLst>
        <pc:spChg chg="mod">
          <ac:chgData name="Marusic Diana" userId="S::diana.marusic@isa.utm.md::feae8981-6187-4d0b-84df-56f57c08f222" providerId="AD" clId="Web-{3F0C0B88-9299-40D8-B803-682B3504E735}" dt="2020-05-26T09:59:15.436" v="301" actId="20577"/>
          <ac:spMkLst>
            <pc:docMk/>
            <pc:sldMk cId="233126463" sldId="279"/>
            <ac:spMk id="2" creationId="{00DDC4A2-DBDF-47F5-91AC-BE1FF1B55DA9}"/>
          </ac:spMkLst>
        </pc:spChg>
        <pc:spChg chg="del">
          <ac:chgData name="Marusic Diana" userId="S::diana.marusic@isa.utm.md::feae8981-6187-4d0b-84df-56f57c08f222" providerId="AD" clId="Web-{3F0C0B88-9299-40D8-B803-682B3504E735}" dt="2020-05-26T09:59:20.280" v="302"/>
          <ac:spMkLst>
            <pc:docMk/>
            <pc:sldMk cId="233126463" sldId="279"/>
            <ac:spMk id="3" creationId="{1FAB09AB-B3FF-4B45-86EF-C3AC77DA9C4F}"/>
          </ac:spMkLst>
        </pc:spChg>
        <pc:spChg chg="del">
          <ac:chgData name="Marusic Diana" userId="S::diana.marusic@isa.utm.md::feae8981-6187-4d0b-84df-56f57c08f222" providerId="AD" clId="Web-{3F0C0B88-9299-40D8-B803-682B3504E735}" dt="2020-05-26T09:59:21.436" v="303"/>
          <ac:spMkLst>
            <pc:docMk/>
            <pc:sldMk cId="233126463" sldId="279"/>
            <ac:spMk id="4" creationId="{D12CCCD9-761E-4284-B55F-8AE18F43E146}"/>
          </ac:spMkLst>
        </pc:spChg>
        <pc:picChg chg="add mod">
          <ac:chgData name="Marusic Diana" userId="S::diana.marusic@isa.utm.md::feae8981-6187-4d0b-84df-56f57c08f222" providerId="AD" clId="Web-{3F0C0B88-9299-40D8-B803-682B3504E735}" dt="2020-05-26T09:59:45.702" v="311" actId="14100"/>
          <ac:picMkLst>
            <pc:docMk/>
            <pc:sldMk cId="233126463" sldId="279"/>
            <ac:picMk id="5" creationId="{112CC607-54B2-402D-81EF-480258FA3B02}"/>
          </ac:picMkLst>
        </pc:picChg>
      </pc:sldChg>
      <pc:sldChg chg="addSp delSp modSp new">
        <pc:chgData name="Marusic Diana" userId="S::diana.marusic@isa.utm.md::feae8981-6187-4d0b-84df-56f57c08f222" providerId="AD" clId="Web-{3F0C0B88-9299-40D8-B803-682B3504E735}" dt="2020-05-26T10:02:13.296" v="332" actId="1076"/>
        <pc:sldMkLst>
          <pc:docMk/>
          <pc:sldMk cId="282985834" sldId="280"/>
        </pc:sldMkLst>
        <pc:spChg chg="mod">
          <ac:chgData name="Marusic Diana" userId="S::diana.marusic@isa.utm.md::feae8981-6187-4d0b-84df-56f57c08f222" providerId="AD" clId="Web-{3F0C0B88-9299-40D8-B803-682B3504E735}" dt="2020-05-26T10:00:04.280" v="326" actId="20577"/>
          <ac:spMkLst>
            <pc:docMk/>
            <pc:sldMk cId="282985834" sldId="280"/>
            <ac:spMk id="2" creationId="{BE5B4E97-2D67-4EC9-9F48-D7EB0736E115}"/>
          </ac:spMkLst>
        </pc:spChg>
        <pc:spChg chg="del">
          <ac:chgData name="Marusic Diana" userId="S::diana.marusic@isa.utm.md::feae8981-6187-4d0b-84df-56f57c08f222" providerId="AD" clId="Web-{3F0C0B88-9299-40D8-B803-682B3504E735}" dt="2020-05-26T10:00:05.624" v="327"/>
          <ac:spMkLst>
            <pc:docMk/>
            <pc:sldMk cId="282985834" sldId="280"/>
            <ac:spMk id="3" creationId="{A44EAFA9-F1F1-4B76-94C1-6C20E7E37F0B}"/>
          </ac:spMkLst>
        </pc:spChg>
        <pc:spChg chg="del">
          <ac:chgData name="Marusic Diana" userId="S::diana.marusic@isa.utm.md::feae8981-6187-4d0b-84df-56f57c08f222" providerId="AD" clId="Web-{3F0C0B88-9299-40D8-B803-682B3504E735}" dt="2020-05-26T10:00:06.405" v="328"/>
          <ac:spMkLst>
            <pc:docMk/>
            <pc:sldMk cId="282985834" sldId="280"/>
            <ac:spMk id="4" creationId="{B2D21918-0DB6-49BB-9E61-111495BE363A}"/>
          </ac:spMkLst>
        </pc:spChg>
        <pc:picChg chg="add mod">
          <ac:chgData name="Marusic Diana" userId="S::diana.marusic@isa.utm.md::feae8981-6187-4d0b-84df-56f57c08f222" providerId="AD" clId="Web-{3F0C0B88-9299-40D8-B803-682B3504E735}" dt="2020-05-26T10:02:13.296" v="332" actId="1076"/>
          <ac:picMkLst>
            <pc:docMk/>
            <pc:sldMk cId="282985834" sldId="280"/>
            <ac:picMk id="5" creationId="{3FA08F58-F95B-4864-ACC7-8668626F3941}"/>
          </ac:picMkLst>
        </pc:picChg>
      </pc:sldChg>
      <pc:sldChg chg="addSp delSp modSp new ord">
        <pc:chgData name="Marusic Diana" userId="S::diana.marusic@isa.utm.md::feae8981-6187-4d0b-84df-56f57c08f222" providerId="AD" clId="Web-{3F0C0B88-9299-40D8-B803-682B3504E735}" dt="2020-05-26T10:06:06.407" v="349" actId="1076"/>
        <pc:sldMkLst>
          <pc:docMk/>
          <pc:sldMk cId="1460427018" sldId="281"/>
        </pc:sldMkLst>
        <pc:spChg chg="mod">
          <ac:chgData name="Marusic Diana" userId="S::diana.marusic@isa.utm.md::feae8981-6187-4d0b-84df-56f57c08f222" providerId="AD" clId="Web-{3F0C0B88-9299-40D8-B803-682B3504E735}" dt="2020-05-26T10:02:53.625" v="337" actId="20577"/>
          <ac:spMkLst>
            <pc:docMk/>
            <pc:sldMk cId="1460427018" sldId="281"/>
            <ac:spMk id="2" creationId="{50999185-FD7F-4637-B959-FC93632197CF}"/>
          </ac:spMkLst>
        </pc:spChg>
        <pc:spChg chg="del">
          <ac:chgData name="Marusic Diana" userId="S::diana.marusic@isa.utm.md::feae8981-6187-4d0b-84df-56f57c08f222" providerId="AD" clId="Web-{3F0C0B88-9299-40D8-B803-682B3504E735}" dt="2020-05-26T10:02:59.687" v="338"/>
          <ac:spMkLst>
            <pc:docMk/>
            <pc:sldMk cId="1460427018" sldId="281"/>
            <ac:spMk id="3" creationId="{8E1815C1-A66F-4792-A664-C5DFF443CAC3}"/>
          </ac:spMkLst>
        </pc:spChg>
        <pc:spChg chg="del">
          <ac:chgData name="Marusic Diana" userId="S::diana.marusic@isa.utm.md::feae8981-6187-4d0b-84df-56f57c08f222" providerId="AD" clId="Web-{3F0C0B88-9299-40D8-B803-682B3504E735}" dt="2020-05-26T10:03:03.797" v="339"/>
          <ac:spMkLst>
            <pc:docMk/>
            <pc:sldMk cId="1460427018" sldId="281"/>
            <ac:spMk id="4" creationId="{983E3047-0EC2-45AE-9996-D85E0D1A9F25}"/>
          </ac:spMkLst>
        </pc:spChg>
        <pc:picChg chg="add mod modCrop">
          <ac:chgData name="Marusic Diana" userId="S::diana.marusic@isa.utm.md::feae8981-6187-4d0b-84df-56f57c08f222" providerId="AD" clId="Web-{3F0C0B88-9299-40D8-B803-682B3504E735}" dt="2020-05-26T10:06:06.407" v="349" actId="1076"/>
          <ac:picMkLst>
            <pc:docMk/>
            <pc:sldMk cId="1460427018" sldId="281"/>
            <ac:picMk id="5" creationId="{0C4247A0-CB31-4C6C-AF1F-89150B1D019F}"/>
          </ac:picMkLst>
        </pc:picChg>
      </pc:sldChg>
    </pc:docChg>
  </pc:docChgLst>
  <pc:docChgLst>
    <pc:chgData name="Marusic Diana" userId="S::diana.marusic@isa.utm.md::feae8981-6187-4d0b-84df-56f57c08f222" providerId="AD" clId="Web-{072E1EEF-4459-4E2F-9E19-500401AE7F78}"/>
    <pc:docChg chg="addSld sldOrd">
      <pc:chgData name="Marusic Diana" userId="S::diana.marusic@isa.utm.md::feae8981-6187-4d0b-84df-56f57c08f222" providerId="AD" clId="Web-{072E1EEF-4459-4E2F-9E19-500401AE7F78}" dt="2020-05-20T15:09:49.757" v="1"/>
      <pc:docMkLst>
        <pc:docMk/>
      </pc:docMkLst>
      <pc:sldChg chg="add ord">
        <pc:chgData name="Marusic Diana" userId="S::diana.marusic@isa.utm.md::feae8981-6187-4d0b-84df-56f57c08f222" providerId="AD" clId="Web-{072E1EEF-4459-4E2F-9E19-500401AE7F78}" dt="2020-05-20T15:09:49.757" v="1"/>
        <pc:sldMkLst>
          <pc:docMk/>
          <pc:sldMk cId="865294923" sldId="270"/>
        </pc:sldMkLst>
      </pc:sldChg>
    </pc:docChg>
  </pc:docChgLst>
  <pc:docChgLst>
    <pc:chgData name="Marusic Diana" userId="S::diana.marusic@isa.utm.md::feae8981-6187-4d0b-84df-56f57c08f222" providerId="AD" clId="Web-{FE1F94FA-546C-F531-A5BE-EA94A5F1484B}"/>
    <pc:docChg chg="modSld">
      <pc:chgData name="Marusic Diana" userId="S::diana.marusic@isa.utm.md::feae8981-6187-4d0b-84df-56f57c08f222" providerId="AD" clId="Web-{FE1F94FA-546C-F531-A5BE-EA94A5F1484B}" dt="2020-05-26T13:29:27.618" v="59" actId="20577"/>
      <pc:docMkLst>
        <pc:docMk/>
      </pc:docMkLst>
      <pc:sldChg chg="addSp modSp">
        <pc:chgData name="Marusic Diana" userId="S::diana.marusic@isa.utm.md::feae8981-6187-4d0b-84df-56f57c08f222" providerId="AD" clId="Web-{FE1F94FA-546C-F531-A5BE-EA94A5F1484B}" dt="2020-05-26T13:25:52.900" v="9" actId="1076"/>
        <pc:sldMkLst>
          <pc:docMk/>
          <pc:sldMk cId="2446876140" sldId="262"/>
        </pc:sldMkLst>
        <pc:spChg chg="mod">
          <ac:chgData name="Marusic Diana" userId="S::diana.marusic@isa.utm.md::feae8981-6187-4d0b-84df-56f57c08f222" providerId="AD" clId="Web-{FE1F94FA-546C-F531-A5BE-EA94A5F1484B}" dt="2020-05-26T13:25:50.385" v="8" actId="1076"/>
          <ac:spMkLst>
            <pc:docMk/>
            <pc:sldMk cId="2446876140" sldId="262"/>
            <ac:spMk id="8" creationId="{EDB6961F-3533-4542-B10C-E53B6B32A0B8}"/>
          </ac:spMkLst>
        </pc:spChg>
        <pc:spChg chg="mod">
          <ac:chgData name="Marusic Diana" userId="S::diana.marusic@isa.utm.md::feae8981-6187-4d0b-84df-56f57c08f222" providerId="AD" clId="Web-{FE1F94FA-546C-F531-A5BE-EA94A5F1484B}" dt="2020-05-26T13:25:52.900" v="9" actId="1076"/>
          <ac:spMkLst>
            <pc:docMk/>
            <pc:sldMk cId="2446876140" sldId="262"/>
            <ac:spMk id="12" creationId="{F2EAFAD7-26D7-4F47-B40B-BF7F659475E5}"/>
          </ac:spMkLst>
        </pc:spChg>
        <pc:spChg chg="mod">
          <ac:chgData name="Marusic Diana" userId="S::diana.marusic@isa.utm.md::feae8981-6187-4d0b-84df-56f57c08f222" providerId="AD" clId="Web-{FE1F94FA-546C-F531-A5BE-EA94A5F1484B}" dt="2020-05-26T13:25:31.775" v="6" actId="1076"/>
          <ac:spMkLst>
            <pc:docMk/>
            <pc:sldMk cId="2446876140" sldId="262"/>
            <ac:spMk id="16" creationId="{04F5EFCB-67C5-4E73-9563-9D39CDE84F3B}"/>
          </ac:spMkLst>
        </pc:spChg>
        <pc:picChg chg="add mod modCrop">
          <ac:chgData name="Marusic Diana" userId="S::diana.marusic@isa.utm.md::feae8981-6187-4d0b-84df-56f57c08f222" providerId="AD" clId="Web-{FE1F94FA-546C-F531-A5BE-EA94A5F1484B}" dt="2020-05-26T13:25:46.744" v="7" actId="1076"/>
          <ac:picMkLst>
            <pc:docMk/>
            <pc:sldMk cId="2446876140" sldId="262"/>
            <ac:picMk id="9" creationId="{7083066D-1277-493E-9ABE-7FBEAE57E311}"/>
          </ac:picMkLst>
        </pc:picChg>
      </pc:sldChg>
      <pc:sldChg chg="modSp">
        <pc:chgData name="Marusic Diana" userId="S::diana.marusic@isa.utm.md::feae8981-6187-4d0b-84df-56f57c08f222" providerId="AD" clId="Web-{FE1F94FA-546C-F531-A5BE-EA94A5F1484B}" dt="2020-05-26T13:29:18.367" v="49" actId="20577"/>
        <pc:sldMkLst>
          <pc:docMk/>
          <pc:sldMk cId="3417712321" sldId="268"/>
        </pc:sldMkLst>
        <pc:spChg chg="mod">
          <ac:chgData name="Marusic Diana" userId="S::diana.marusic@isa.utm.md::feae8981-6187-4d0b-84df-56f57c08f222" providerId="AD" clId="Web-{FE1F94FA-546C-F531-A5BE-EA94A5F1484B}" dt="2020-05-26T13:29:18.367" v="49" actId="20577"/>
          <ac:spMkLst>
            <pc:docMk/>
            <pc:sldMk cId="3417712321" sldId="268"/>
            <ac:spMk id="3" creationId="{8218F1C9-80F8-42DC-997D-5BC8BE8FE87F}"/>
          </ac:spMkLst>
        </pc:spChg>
      </pc:sldChg>
      <pc:sldChg chg="modSp">
        <pc:chgData name="Marusic Diana" userId="S::diana.marusic@isa.utm.md::feae8981-6187-4d0b-84df-56f57c08f222" providerId="AD" clId="Web-{FE1F94FA-546C-F531-A5BE-EA94A5F1484B}" dt="2020-05-26T13:28:53.320" v="45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FE1F94FA-546C-F531-A5BE-EA94A5F1484B}" dt="2020-05-26T13:28:53.320" v="45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modSp">
        <pc:chgData name="Marusic Diana" userId="S::diana.marusic@isa.utm.md::feae8981-6187-4d0b-84df-56f57c08f222" providerId="AD" clId="Web-{FE1F94FA-546C-F531-A5BE-EA94A5F1484B}" dt="2020-05-26T13:29:27.618" v="59" actId="20577"/>
        <pc:sldMkLst>
          <pc:docMk/>
          <pc:sldMk cId="938345884" sldId="277"/>
        </pc:sldMkLst>
        <pc:spChg chg="mod">
          <ac:chgData name="Marusic Diana" userId="S::diana.marusic@isa.utm.md::feae8981-6187-4d0b-84df-56f57c08f222" providerId="AD" clId="Web-{FE1F94FA-546C-F531-A5BE-EA94A5F1484B}" dt="2020-05-26T13:29:27.618" v="59" actId="20577"/>
          <ac:spMkLst>
            <pc:docMk/>
            <pc:sldMk cId="938345884" sldId="277"/>
            <ac:spMk id="2" creationId="{12E81FDB-8260-4256-ADFD-161DD5404B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c8459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4c8459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6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91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1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36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c8459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4c8459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19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4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X0lotM" TargetMode="External"/><Relationship Id="rId2" Type="http://schemas.openxmlformats.org/officeDocument/2006/relationships/hyperlink" Target="https://bit.ly/3glL7V3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X0lotM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F388B-B1A4-4CEC-B9D0-4B4A7C51C74E}"/>
              </a:ext>
            </a:extLst>
          </p:cNvPr>
          <p:cNvSpPr txBox="1"/>
          <p:nvPr/>
        </p:nvSpPr>
        <p:spPr>
          <a:xfrm>
            <a:off x="2328111" y="1470861"/>
            <a:ext cx="3615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537EA-2CDF-4145-B8DD-84EC73DD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6000" err="1">
                <a:solidFill>
                  <a:schemeClr val="bg1"/>
                </a:solidFill>
              </a:rPr>
              <a:t>IoT</a:t>
            </a:r>
            <a:r>
              <a:rPr lang="ro-RO" sz="6000">
                <a:solidFill>
                  <a:schemeClr val="bg1"/>
                </a:solidFill>
              </a:rPr>
              <a:t> </a:t>
            </a:r>
            <a:r>
              <a:rPr lang="ro-RO" sz="6000" err="1">
                <a:solidFill>
                  <a:schemeClr val="bg1"/>
                </a:solidFill>
              </a:rPr>
              <a:t>Bootcamp</a:t>
            </a:r>
            <a:r>
              <a:rPr lang="ro-RO" sz="6000">
                <a:solidFill>
                  <a:schemeClr val="bg1"/>
                </a:solidFill>
              </a:rPr>
              <a:t> 2020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C2B8C-B145-450F-9C9A-45A083561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r">
              <a:lnSpc>
                <a:spcPct val="114999"/>
              </a:lnSpc>
              <a:buNone/>
            </a:pPr>
            <a:r>
              <a:rPr lang="ro-RO" sz="2800">
                <a:solidFill>
                  <a:schemeClr val="bg1"/>
                </a:solidFill>
              </a:rPr>
              <a:t>Sesiunea 3</a:t>
            </a:r>
          </a:p>
        </p:txBody>
      </p:sp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F1E11C0-B724-42A8-8E75-B3C655BB1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58" y="297052"/>
            <a:ext cx="1363237" cy="730105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F79D489-C54A-4787-A769-1EC44E5F33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88" r="-313" b="33125"/>
          <a:stretch/>
        </p:blipFill>
        <p:spPr>
          <a:xfrm>
            <a:off x="6127597" y="377748"/>
            <a:ext cx="2241408" cy="775067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3F19C1-C19F-40C4-AD28-19E73C087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662" y="308053"/>
            <a:ext cx="972944" cy="9729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3968"/>
            <a:ext cx="8520600" cy="1708682"/>
          </a:xfrm>
        </p:spPr>
        <p:txBody>
          <a:bodyPr/>
          <a:lstStyle/>
          <a:p>
            <a:r>
              <a:rPr lang="en-US" sz="6000" err="1">
                <a:solidFill>
                  <a:schemeClr val="bg1"/>
                </a:solidFill>
              </a:rPr>
              <a:t>Introducere</a:t>
            </a:r>
            <a:r>
              <a:rPr lang="en-US" sz="6000">
                <a:solidFill>
                  <a:schemeClr val="bg1"/>
                </a:solidFill>
              </a:rPr>
              <a:t> </a:t>
            </a:r>
            <a:r>
              <a:rPr lang="en-US" sz="6000" err="1">
                <a:solidFill>
                  <a:schemeClr val="bg1"/>
                </a:solidFill>
              </a:rPr>
              <a:t>Actuatori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33EE7-16A1-40C6-AB6E-90682FE3D02F}"/>
              </a:ext>
            </a:extLst>
          </p:cNvPr>
          <p:cNvSpPr txBox="1">
            <a:spLocks/>
          </p:cNvSpPr>
          <p:nvPr/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r">
              <a:lnSpc>
                <a:spcPct val="114999"/>
              </a:lnSpc>
            </a:pPr>
            <a:r>
              <a:rPr lang="en-US" sz="2400" err="1">
                <a:solidFill>
                  <a:schemeClr val="bg1"/>
                </a:solidFill>
              </a:rPr>
              <a:t>Bragarenco</a:t>
            </a:r>
            <a:r>
              <a:rPr lang="en-US" sz="2400">
                <a:solidFill>
                  <a:schemeClr val="bg1"/>
                </a:solidFill>
              </a:rPr>
              <a:t> Andrei</a:t>
            </a:r>
          </a:p>
        </p:txBody>
      </p:sp>
    </p:spTree>
    <p:extLst>
      <p:ext uri="{BB962C8B-B14F-4D97-AF65-F5344CB8AC3E}">
        <p14:creationId xmlns:p14="http://schemas.microsoft.com/office/powerpoint/2010/main" val="403153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3968"/>
            <a:ext cx="8520600" cy="1708682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Pauză</a:t>
            </a:r>
            <a:br>
              <a:rPr lang="en-US"/>
            </a:br>
            <a:r>
              <a:rPr lang="en-US">
                <a:solidFill>
                  <a:schemeClr val="bg1"/>
                </a:solidFill>
              </a:rPr>
              <a:t>Ne </a:t>
            </a:r>
            <a:r>
              <a:rPr lang="en-US" err="1">
                <a:solidFill>
                  <a:schemeClr val="bg1"/>
                </a:solidFill>
              </a:rPr>
              <a:t>vedem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b="1">
                <a:solidFill>
                  <a:schemeClr val="bg1"/>
                </a:solidFill>
              </a:rPr>
              <a:t>18:15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3968"/>
            <a:ext cx="8520600" cy="1708682"/>
          </a:xfrm>
        </p:spPr>
        <p:txBody>
          <a:bodyPr/>
          <a:lstStyle/>
          <a:p>
            <a:r>
              <a:rPr lang="en-US" sz="6000" err="1">
                <a:solidFill>
                  <a:schemeClr val="bg1"/>
                </a:solidFill>
              </a:rPr>
              <a:t>Implementare</a:t>
            </a:r>
            <a:r>
              <a:rPr lang="en-US" sz="6000">
                <a:solidFill>
                  <a:schemeClr val="bg1"/>
                </a:solidFill>
              </a:rPr>
              <a:t> </a:t>
            </a:r>
            <a:r>
              <a:rPr lang="en-US" sz="6000" err="1">
                <a:solidFill>
                  <a:schemeClr val="bg1"/>
                </a:solidFill>
              </a:rPr>
              <a:t>practică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33EE7-16A1-40C6-AB6E-90682FE3D02F}"/>
              </a:ext>
            </a:extLst>
          </p:cNvPr>
          <p:cNvSpPr txBox="1">
            <a:spLocks/>
          </p:cNvSpPr>
          <p:nvPr/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r">
              <a:lnSpc>
                <a:spcPct val="114999"/>
              </a:lnSpc>
            </a:pPr>
            <a:r>
              <a:rPr lang="en-US" sz="2400">
                <a:solidFill>
                  <a:schemeClr val="bg1"/>
                </a:solidFill>
              </a:rPr>
              <a:t>Maria Munteanu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9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6F55-D97C-4076-AF0F-98823F2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Formular</a:t>
            </a:r>
            <a:r>
              <a:rPr lang="en-US"/>
              <a:t> de feedback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B647B4-3080-4225-9412-C78711138D5D}"/>
              </a:ext>
            </a:extLst>
          </p:cNvPr>
          <p:cNvSpPr>
            <a:spLocks noGrp="1"/>
          </p:cNvSpPr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olidFill>
                  <a:srgbClr val="000000"/>
                </a:solidFill>
              </a:rPr>
              <a:t>Sesiunea</a:t>
            </a:r>
            <a:r>
              <a:rPr lang="en-US">
                <a:solidFill>
                  <a:srgbClr val="000000"/>
                </a:solidFill>
              </a:rPr>
              <a:t> de </a:t>
            </a:r>
            <a:r>
              <a:rPr lang="en-US" err="1">
                <a:solidFill>
                  <a:srgbClr val="000000"/>
                </a:solidFill>
              </a:rPr>
              <a:t>azi</a:t>
            </a:r>
            <a:r>
              <a:rPr lang="en-US">
                <a:solidFill>
                  <a:srgbClr val="000000"/>
                </a:solidFill>
              </a:rPr>
              <a:t>:</a:t>
            </a:r>
            <a:r>
              <a:rPr lang="en-US"/>
              <a:t> </a:t>
            </a:r>
            <a:r>
              <a:rPr lang="en-US">
                <a:hlinkClick r:id="rId2"/>
              </a:rPr>
              <a:t>https://bit.ly/3glL7V3</a:t>
            </a:r>
            <a:endParaRPr lang="en-US"/>
          </a:p>
          <a:p>
            <a:endParaRPr lang="en-US"/>
          </a:p>
          <a:p>
            <a:r>
              <a:rPr lang="en-US"/>
              <a:t>Intro to C: </a:t>
            </a:r>
            <a:r>
              <a:rPr lang="en-US">
                <a:hlinkClick r:id="rId3"/>
              </a:rPr>
              <a:t>https://bit.ly/2X0lotM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F388B-B1A4-4CEC-B9D0-4B4A7C51C74E}"/>
              </a:ext>
            </a:extLst>
          </p:cNvPr>
          <p:cNvSpPr txBox="1"/>
          <p:nvPr/>
        </p:nvSpPr>
        <p:spPr>
          <a:xfrm>
            <a:off x="2328111" y="1470861"/>
            <a:ext cx="3615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537EA-2CDF-4145-B8DD-84EC73DD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solidFill>
                  <a:schemeClr val="bg1"/>
                </a:solidFill>
              </a:rPr>
              <a:t>Mulţumim pentru atenţie!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9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41" y="204933"/>
            <a:ext cx="8252936" cy="666961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Agenda </a:t>
            </a:r>
            <a:r>
              <a:rPr lang="en-US" sz="2800" err="1">
                <a:solidFill>
                  <a:schemeClr val="bg1"/>
                </a:solidFill>
              </a:rPr>
              <a:t>sesiunii</a:t>
            </a:r>
            <a:r>
              <a:rPr lang="en-US" sz="2800">
                <a:solidFill>
                  <a:schemeClr val="bg1"/>
                </a:solidFill>
              </a:rPr>
              <a:t> de </a:t>
            </a:r>
            <a:r>
              <a:rPr lang="en-US" sz="2800" err="1">
                <a:solidFill>
                  <a:schemeClr val="bg1"/>
                </a:solidFill>
              </a:rPr>
              <a:t>azi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AB7F9D3-DB7D-4349-9555-9BF9C2C98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590492"/>
              </p:ext>
            </p:extLst>
          </p:nvPr>
        </p:nvGraphicFramePr>
        <p:xfrm>
          <a:off x="1556586" y="977565"/>
          <a:ext cx="6333155" cy="2394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0162">
                  <a:extLst>
                    <a:ext uri="{9D8B030D-6E8A-4147-A177-3AD203B41FA5}">
                      <a16:colId xmlns:a16="http://schemas.microsoft.com/office/drawing/2014/main" val="2798006715"/>
                    </a:ext>
                  </a:extLst>
                </a:gridCol>
                <a:gridCol w="4252993">
                  <a:extLst>
                    <a:ext uri="{9D8B030D-6E8A-4147-A177-3AD203B41FA5}">
                      <a16:colId xmlns:a16="http://schemas.microsoft.com/office/drawing/2014/main" val="1278099681"/>
                    </a:ext>
                  </a:extLst>
                </a:gridCol>
              </a:tblGrid>
              <a:tr h="56247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17:00-17:10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Intro &amp; </a:t>
                      </a: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anunturi</a:t>
                      </a:r>
                      <a:endParaRPr lang="en-US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724866"/>
                  </a:ext>
                </a:extLst>
              </a:tr>
              <a:tr h="4965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17:10-17:50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Intro </a:t>
                      </a: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Actuatori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728617"/>
                  </a:ext>
                </a:extLst>
              </a:tr>
              <a:tr h="2913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17:50-18:00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Pauză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087134"/>
                  </a:ext>
                </a:extLst>
              </a:tr>
              <a:tr h="54288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18:00-18:50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Implementare</a:t>
                      </a: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practică</a:t>
                      </a: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en-US" sz="2000" u="none" strike="noStrike" noProof="0" err="1">
                          <a:solidFill>
                            <a:schemeClr val="bg1"/>
                          </a:solidFill>
                        </a:rPr>
                        <a:t>Actuatori</a:t>
                      </a:r>
                      <a:endParaRPr lang="en-US" sz="20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006824"/>
                  </a:ext>
                </a:extLst>
              </a:tr>
              <a:tr h="3038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18:50-19:00 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noProof="0">
                          <a:solidFill>
                            <a:schemeClr val="bg1"/>
                          </a:solidFill>
                        </a:rPr>
                        <a:t>Q&amp;A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1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03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A53FA7-3C45-4EFA-8553-7EA39C06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Prezentatorii</a:t>
            </a:r>
            <a:r>
              <a:rPr lang="en-US"/>
              <a:t> </a:t>
            </a:r>
            <a:r>
              <a:rPr lang="en-US" err="1"/>
              <a:t>sesiunii</a:t>
            </a:r>
            <a:r>
              <a:rPr lang="en-US"/>
              <a:t> de </a:t>
            </a:r>
            <a:r>
              <a:rPr lang="en-US" err="1"/>
              <a:t>azi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73C81-177C-4144-AC9C-FC783E8FB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7589" y="3163094"/>
            <a:ext cx="1952025" cy="362278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>
                <a:solidFill>
                  <a:srgbClr val="7030A0"/>
                </a:solidFill>
              </a:rPr>
              <a:t>Andrei </a:t>
            </a:r>
            <a:r>
              <a:rPr lang="en-US" b="1" err="1">
                <a:solidFill>
                  <a:srgbClr val="7030A0"/>
                </a:solidFill>
              </a:rPr>
              <a:t>Bragarenco</a:t>
            </a:r>
            <a:endParaRPr lang="en-US" b="1">
              <a:solidFill>
                <a:srgbClr val="7030A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9B5FE-5DE9-4DAE-AC72-4541F82A0F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3547637"/>
            <a:ext cx="3999900" cy="1021238"/>
          </a:xfrm>
        </p:spPr>
        <p:txBody>
          <a:bodyPr/>
          <a:lstStyle/>
          <a:p>
            <a:pPr marL="139700" indent="0" algn="ctr">
              <a:buNone/>
            </a:pPr>
            <a:endParaRPr lang="en-US"/>
          </a:p>
          <a:p>
            <a:pPr marL="139700" indent="0" algn="ctr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A55BE-5C7F-4F84-96BB-F6D19526E6E3}"/>
              </a:ext>
            </a:extLst>
          </p:cNvPr>
          <p:cNvSpPr txBox="1"/>
          <p:nvPr/>
        </p:nvSpPr>
        <p:spPr>
          <a:xfrm>
            <a:off x="3197609" y="349806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Fondatorul</a:t>
            </a:r>
            <a:r>
              <a:rPr lang="en-US"/>
              <a:t> </a:t>
            </a:r>
            <a:r>
              <a:rPr lang="en-US" err="1"/>
              <a:t>Clubului</a:t>
            </a:r>
            <a:r>
              <a:rPr lang="en-US"/>
              <a:t> </a:t>
            </a:r>
            <a:r>
              <a:rPr lang="en-US" err="1"/>
              <a:t>Ingineresc</a:t>
            </a:r>
            <a:r>
              <a:rPr lang="en-US"/>
              <a:t> Micro Lab</a:t>
            </a:r>
          </a:p>
        </p:txBody>
      </p:sp>
      <p:pic>
        <p:nvPicPr>
          <p:cNvPr id="6" name="Picture 23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F3675F7-FDC5-4E86-BA44-792C4259C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" r="-420" b="-441"/>
          <a:stretch/>
        </p:blipFill>
        <p:spPr>
          <a:xfrm>
            <a:off x="3729989" y="1318234"/>
            <a:ext cx="1757257" cy="1795851"/>
          </a:xfrm>
          <a:prstGeom prst="rect">
            <a:avLst/>
          </a:prstGeom>
        </p:spPr>
      </p:pic>
      <p:pic>
        <p:nvPicPr>
          <p:cNvPr id="5" name="Picture 8" descr="A person in a white shirt&#10;&#10;Description generated with very high confidence">
            <a:extLst>
              <a:ext uri="{FF2B5EF4-FFF2-40B4-BE49-F238E27FC236}">
                <a16:creationId xmlns:a16="http://schemas.microsoft.com/office/drawing/2014/main" id="{C3358E81-CCC5-4E04-B4D9-9BBF88F1C3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4" t="20946" r="15378" b="17305"/>
          <a:stretch/>
        </p:blipFill>
        <p:spPr>
          <a:xfrm>
            <a:off x="1429971" y="1320050"/>
            <a:ext cx="1703098" cy="179587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D0C8B7D-6FD2-4A54-BB48-079245C677D6}"/>
              </a:ext>
            </a:extLst>
          </p:cNvPr>
          <p:cNvSpPr txBox="1">
            <a:spLocks/>
          </p:cNvSpPr>
          <p:nvPr/>
        </p:nvSpPr>
        <p:spPr>
          <a:xfrm>
            <a:off x="1031876" y="3162027"/>
            <a:ext cx="2428275" cy="36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ctr">
              <a:lnSpc>
                <a:spcPct val="114999"/>
              </a:lnSpc>
              <a:buNone/>
            </a:pPr>
            <a:r>
              <a:rPr lang="en-US" b="1">
                <a:solidFill>
                  <a:srgbClr val="7030A0"/>
                </a:solidFill>
              </a:rPr>
              <a:t>Diana </a:t>
            </a:r>
            <a:r>
              <a:rPr lang="en-US" b="1" err="1">
                <a:solidFill>
                  <a:srgbClr val="7030A0"/>
                </a:solidFill>
              </a:rPr>
              <a:t>Marusic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5EFCB-67C5-4E73-9563-9D39CDE84F3B}"/>
              </a:ext>
            </a:extLst>
          </p:cNvPr>
          <p:cNvSpPr txBox="1"/>
          <p:nvPr/>
        </p:nvSpPr>
        <p:spPr>
          <a:xfrm>
            <a:off x="1512314" y="3499602"/>
            <a:ext cx="16886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Project Manager IoT Bootcamp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DB6961F-3533-4542-B10C-E53B6B32A0B8}"/>
              </a:ext>
            </a:extLst>
          </p:cNvPr>
          <p:cNvSpPr txBox="1">
            <a:spLocks/>
          </p:cNvSpPr>
          <p:nvPr/>
        </p:nvSpPr>
        <p:spPr>
          <a:xfrm>
            <a:off x="5823722" y="3160159"/>
            <a:ext cx="1952025" cy="36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ctr">
              <a:lnSpc>
                <a:spcPct val="114999"/>
              </a:lnSpc>
              <a:buNone/>
            </a:pPr>
            <a:r>
              <a:rPr lang="en-US" b="1">
                <a:solidFill>
                  <a:srgbClr val="7030A0"/>
                </a:solidFill>
              </a:rPr>
              <a:t>Maria Munteanu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FAD7-26D7-4F47-B40B-BF7F659475E5}"/>
              </a:ext>
            </a:extLst>
          </p:cNvPr>
          <p:cNvSpPr txBox="1"/>
          <p:nvPr/>
        </p:nvSpPr>
        <p:spPr>
          <a:xfrm>
            <a:off x="6089359" y="3522611"/>
            <a:ext cx="16886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Studenta</a:t>
            </a:r>
            <a:r>
              <a:rPr lang="en-US"/>
              <a:t> UTM, FAF</a:t>
            </a:r>
          </a:p>
        </p:txBody>
      </p:sp>
      <p:pic>
        <p:nvPicPr>
          <p:cNvPr id="9" name="Picture 9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7083066D-1277-493E-9ABE-7FBEAE57E3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" b="26712"/>
          <a:stretch/>
        </p:blipFill>
        <p:spPr>
          <a:xfrm>
            <a:off x="6024028" y="1316377"/>
            <a:ext cx="1822043" cy="17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6F55-D97C-4076-AF0F-98823F2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#anunţuri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8F1C9-80F8-42DC-997D-5BC8BE8F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870184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2000"/>
              <a:t>Feedback – intro C &amp; </a:t>
            </a:r>
            <a:r>
              <a:rPr lang="en-US" sz="2000" err="1"/>
              <a:t>sesiunea</a:t>
            </a:r>
            <a:r>
              <a:rPr lang="en-US" sz="2000"/>
              <a:t> de </a:t>
            </a:r>
            <a:r>
              <a:rPr lang="en-US" sz="2000" err="1"/>
              <a:t>azi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 sz="2000"/>
              <a:t>Intro to C: </a:t>
            </a:r>
            <a:r>
              <a:rPr lang="en-US" sz="2000">
                <a:hlinkClick r:id="rId2"/>
              </a:rPr>
              <a:t>https://bit.ly/2X0lotM</a:t>
            </a:r>
            <a:endParaRPr lang="en-US" sz="2000"/>
          </a:p>
          <a:p>
            <a:pPr>
              <a:lnSpc>
                <a:spcPct val="114999"/>
              </a:lnSpc>
            </a:pPr>
            <a:r>
              <a:rPr lang="en-US" sz="2000" err="1"/>
              <a:t>Echipe</a:t>
            </a:r>
            <a:r>
              <a:rPr lang="en-US" sz="2000"/>
              <a:t> </a:t>
            </a:r>
            <a:r>
              <a:rPr lang="en-US" sz="2000" err="1"/>
              <a:t>fişier</a:t>
            </a:r>
            <a:r>
              <a:rPr lang="en-US" sz="2000"/>
              <a:t> discord - </a:t>
            </a:r>
            <a:r>
              <a:rPr lang="en-US" sz="2000" err="1"/>
              <a:t>Vasile</a:t>
            </a:r>
            <a:r>
              <a:rPr lang="en-US" sz="2000"/>
              <a:t> &amp; contact admin </a:t>
            </a:r>
            <a:r>
              <a:rPr lang="en-US" sz="2000" err="1"/>
              <a:t>canale</a:t>
            </a:r>
            <a:r>
              <a:rPr lang="en-US" sz="2000"/>
              <a:t> discord</a:t>
            </a:r>
          </a:p>
          <a:p>
            <a:pPr>
              <a:lnSpc>
                <a:spcPct val="114999"/>
              </a:lnSpc>
            </a:pPr>
            <a:r>
              <a:rPr lang="en-US" sz="2000" err="1"/>
              <a:t>Numele</a:t>
            </a:r>
            <a:r>
              <a:rPr lang="en-US" sz="2000"/>
              <a:t> </a:t>
            </a:r>
            <a:r>
              <a:rPr lang="en-US" sz="2000" err="1"/>
              <a:t>în</a:t>
            </a:r>
            <a:r>
              <a:rPr lang="en-US" sz="2000"/>
              <a:t> </a:t>
            </a:r>
            <a:r>
              <a:rPr lang="en-US" sz="2000" err="1"/>
              <a:t>comentariu</a:t>
            </a:r>
            <a:r>
              <a:rPr lang="en-US" sz="2000"/>
              <a:t> la </a:t>
            </a:r>
            <a:r>
              <a:rPr lang="en-US" sz="2000" err="1"/>
              <a:t>soluţie</a:t>
            </a:r>
            <a:r>
              <a:rPr lang="en-US" sz="2000"/>
              <a:t> </a:t>
            </a:r>
            <a:r>
              <a:rPr lang="en-US" sz="2000" err="1"/>
              <a:t>tema</a:t>
            </a:r>
            <a:r>
              <a:rPr lang="en-US" sz="2000"/>
              <a:t> pe </a:t>
            </a:r>
            <a:r>
              <a:rPr lang="en-US" sz="2000" err="1"/>
              <a:t>acasă</a:t>
            </a:r>
            <a:r>
              <a:rPr lang="en-US" sz="20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771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1FDB-8260-4256-ADFD-161DD540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Misterul</a:t>
            </a:r>
            <a:r>
              <a:rPr lang="en-US"/>
              <a:t> </a:t>
            </a:r>
            <a:r>
              <a:rPr lang="en-US" err="1"/>
              <a:t>lui</a:t>
            </a:r>
            <a:r>
              <a:rPr lang="en-US"/>
              <a:t> +-a de la Intro to C 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F43083-6D1E-4CBF-8D27-5F2D5CA1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419722"/>
            <a:ext cx="6206217" cy="23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9185-FD7F-4637-B959-FC936321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Denis </a:t>
            </a:r>
            <a:r>
              <a:rPr lang="en-US" err="1"/>
              <a:t>Smocvin</a:t>
            </a: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C4247A0-CB31-4C6C-AF1F-89150B1D0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" t="17544" r="-614" b="4386"/>
          <a:stretch/>
        </p:blipFill>
        <p:spPr>
          <a:xfrm>
            <a:off x="1295399" y="1140279"/>
            <a:ext cx="6607560" cy="30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4E97-2D67-4EC9-9F48-D7EB0736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Vladislav </a:t>
            </a:r>
            <a:r>
              <a:rPr lang="en-US" err="1"/>
              <a:t>Plămădeală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FA08F58-F95B-4864-ACC7-8668626F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93" y="1003723"/>
            <a:ext cx="5355771" cy="3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C4A2-DBDF-47F5-91AC-BE1FF1B5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Sorin Beşleaga</a:t>
            </a:r>
          </a:p>
        </p:txBody>
      </p:sp>
      <p:pic>
        <p:nvPicPr>
          <p:cNvPr id="5" name="Picture 5" descr="A circuit board&#10;&#10;Description generated with high confidence">
            <a:extLst>
              <a:ext uri="{FF2B5EF4-FFF2-40B4-BE49-F238E27FC236}">
                <a16:creationId xmlns:a16="http://schemas.microsoft.com/office/drawing/2014/main" id="{112CC607-54B2-402D-81EF-480258FA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1071158"/>
            <a:ext cx="6042931" cy="34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6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F96B-6F56-4D04-B901-864B266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Punctaje</a:t>
            </a:r>
            <a:r>
              <a:rPr lang="en-US"/>
              <a:t> +_+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0283C-7C63-49CA-86E7-9C676D0FA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sz="2400" b="1" err="1"/>
              <a:t>Incercari</a:t>
            </a:r>
            <a:r>
              <a:rPr lang="en-US" sz="2400" b="1"/>
              <a:t> +-a</a:t>
            </a:r>
          </a:p>
          <a:p>
            <a:pPr>
              <a:lnSpc>
                <a:spcPct val="114999"/>
              </a:lnSpc>
            </a:pPr>
            <a:r>
              <a:rPr lang="en-US" sz="1600" b="1"/>
              <a:t>Svetlana </a:t>
            </a:r>
            <a:r>
              <a:rPr lang="en-US" sz="1600" b="1" err="1"/>
              <a:t>Faina</a:t>
            </a:r>
            <a:r>
              <a:rPr lang="en-US" sz="1600" b="1"/>
              <a:t> </a:t>
            </a:r>
            <a:r>
              <a:rPr lang="en-US" sz="1600"/>
              <a:t>+2 </a:t>
            </a:r>
            <a:r>
              <a:rPr lang="en-US" sz="1600" err="1"/>
              <a:t>puncte</a:t>
            </a:r>
            <a:endParaRPr lang="en-US" sz="1600"/>
          </a:p>
          <a:p>
            <a:pPr>
              <a:lnSpc>
                <a:spcPct val="114999"/>
              </a:lnSpc>
            </a:pPr>
            <a:r>
              <a:rPr lang="en-US" sz="1600" b="1"/>
              <a:t>Gheorghe </a:t>
            </a:r>
            <a:r>
              <a:rPr lang="en-US" sz="1600" b="1" err="1"/>
              <a:t>Mocanu</a:t>
            </a:r>
            <a:r>
              <a:rPr lang="en-US" sz="1600" b="1"/>
              <a:t> </a:t>
            </a:r>
            <a:r>
              <a:rPr lang="en-US" sz="1600"/>
              <a:t>+2 </a:t>
            </a:r>
            <a:r>
              <a:rPr lang="en-US" sz="1600" err="1"/>
              <a:t>puncte</a:t>
            </a:r>
            <a:endParaRPr lang="en-US" sz="16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94F6C-923A-4E9D-9B1C-57076014B76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46650" y="1152475"/>
            <a:ext cx="4285650" cy="3416400"/>
          </a:xfrm>
        </p:spPr>
        <p:txBody>
          <a:bodyPr/>
          <a:lstStyle/>
          <a:p>
            <a:pPr marL="139700" indent="0" algn="ctr">
              <a:lnSpc>
                <a:spcPct val="114999"/>
              </a:lnSpc>
              <a:buNone/>
            </a:pPr>
            <a:r>
              <a:rPr lang="en-US" sz="2400" b="1"/>
              <a:t>Teme </a:t>
            </a:r>
            <a:r>
              <a:rPr lang="en-US" sz="2400" b="1" err="1"/>
              <a:t>pentru</a:t>
            </a:r>
            <a:r>
              <a:rPr lang="en-US" sz="2400" b="1"/>
              <a:t> </a:t>
            </a:r>
            <a:r>
              <a:rPr lang="en-US" sz="2400" b="1" err="1"/>
              <a:t>acasa</a:t>
            </a:r>
            <a:endParaRPr lang="en-US" sz="2400"/>
          </a:p>
          <a:p>
            <a:pPr marL="285750" indent="-285750">
              <a:lnSpc>
                <a:spcPct val="114999"/>
              </a:lnSpc>
            </a:pPr>
            <a:r>
              <a:rPr lang="en-US" sz="1600" b="1"/>
              <a:t>Denis </a:t>
            </a:r>
            <a:r>
              <a:rPr lang="en-US" sz="1600" b="1" err="1"/>
              <a:t>Smocvin</a:t>
            </a:r>
            <a:r>
              <a:rPr lang="en-US" sz="1600" b="1"/>
              <a:t> </a:t>
            </a:r>
            <a:r>
              <a:rPr lang="en-US" sz="1600"/>
              <a:t> +10p + bonus 1p</a:t>
            </a:r>
            <a:endParaRPr lang="en-US" sz="1600" b="1"/>
          </a:p>
          <a:p>
            <a:pPr marL="285750" indent="-285750">
              <a:lnSpc>
                <a:spcPct val="114999"/>
              </a:lnSpc>
            </a:pPr>
            <a:r>
              <a:rPr lang="en-US" sz="1600" b="1" err="1"/>
              <a:t>Plămădeala</a:t>
            </a:r>
            <a:r>
              <a:rPr lang="en-US" sz="1600" b="1"/>
              <a:t> Vladislav </a:t>
            </a:r>
            <a:r>
              <a:rPr lang="en-US" sz="1600"/>
              <a:t>+10p + bonus 1p</a:t>
            </a:r>
          </a:p>
          <a:p>
            <a:pPr marL="285750" indent="-285750">
              <a:lnSpc>
                <a:spcPct val="114999"/>
              </a:lnSpc>
            </a:pPr>
            <a:r>
              <a:rPr lang="en-US" sz="1600" b="1"/>
              <a:t>Sorin Beşleaga </a:t>
            </a:r>
            <a:r>
              <a:rPr lang="en-US" sz="1600"/>
              <a:t> +10p + bonus 1p</a:t>
            </a:r>
          </a:p>
          <a:p>
            <a:pPr marL="285750" indent="-285750">
              <a:lnSpc>
                <a:spcPct val="114999"/>
              </a:lnSpc>
            </a:pPr>
            <a:endParaRPr lang="en-US" sz="1600"/>
          </a:p>
          <a:p>
            <a:pPr marL="139700" indent="0">
              <a:lnSpc>
                <a:spcPct val="114999"/>
              </a:lnSpc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627526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82D03976FEF9439D4A23B62C72A5BE" ma:contentTypeVersion="11" ma:contentTypeDescription="Create a new document." ma:contentTypeScope="" ma:versionID="202fd9eb236d99e82cfa8ae97fa576ed">
  <xsd:schema xmlns:xsd="http://www.w3.org/2001/XMLSchema" xmlns:xs="http://www.w3.org/2001/XMLSchema" xmlns:p="http://schemas.microsoft.com/office/2006/metadata/properties" xmlns:ns2="bd8b06f1-2e9b-455b-b0ef-b5cfc1ddf469" xmlns:ns3="f587b1bc-69e7-4570-905f-0961bcb726c9" targetNamespace="http://schemas.microsoft.com/office/2006/metadata/properties" ma:root="true" ma:fieldsID="26478ba3cd6e439217a37c26e35b60ac" ns2:_="" ns3:_="">
    <xsd:import namespace="bd8b06f1-2e9b-455b-b0ef-b5cfc1ddf469"/>
    <xsd:import namespace="f587b1bc-69e7-4570-905f-0961bcb726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8b06f1-2e9b-455b-b0ef-b5cfc1ddf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7b1bc-69e7-4570-905f-0961bcb726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F5A5AD-BAB8-4409-8805-F8633E3032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F94752-E140-4371-8742-FD5602330C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906550-F447-4198-BCA1-7560E87CD4BB}">
  <ds:schemaRefs>
    <ds:schemaRef ds:uri="bd8b06f1-2e9b-455b-b0ef-b5cfc1ddf469"/>
    <ds:schemaRef ds:uri="f587b1bc-69e7-4570-905f-0961bcb726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IoT Bootcamp 2020</vt:lpstr>
      <vt:lpstr>Agenda sesiunii de azi</vt:lpstr>
      <vt:lpstr>Prezentatorii sesiunii de azi</vt:lpstr>
      <vt:lpstr>#anunţuri</vt:lpstr>
      <vt:lpstr>Misterul lui +-a de la Intro to C </vt:lpstr>
      <vt:lpstr>Denis Smocvin</vt:lpstr>
      <vt:lpstr>Vladislav Plămădeală</vt:lpstr>
      <vt:lpstr>Sorin Beşleaga</vt:lpstr>
      <vt:lpstr>Punctaje +_+</vt:lpstr>
      <vt:lpstr>Introducere Actuatori</vt:lpstr>
      <vt:lpstr>Pauză Ne vedem la 18:15</vt:lpstr>
      <vt:lpstr>Implementare practică</vt:lpstr>
      <vt:lpstr>Formular de feedback</vt:lpstr>
      <vt:lpstr>Mulţumim pentru atenţie!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2020-05-26T15:07:50Z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0x010100A482D03976FEF9439D4A23B62C72A5BE</vt:lpwstr>
  </property>
</Properties>
</file>